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notesMasterIdLst>
    <p:notesMasterId r:id="rId16"/>
  </p:notesMasterIdLst>
  <p:sldIdLst>
    <p:sldId id="256" r:id="rId5"/>
    <p:sldId id="257" r:id="rId6"/>
    <p:sldId id="258" r:id="rId7"/>
    <p:sldId id="279" r:id="rId8"/>
    <p:sldId id="277" r:id="rId9"/>
    <p:sldId id="284" r:id="rId10"/>
    <p:sldId id="282" r:id="rId11"/>
    <p:sldId id="285" r:id="rId12"/>
    <p:sldId id="283" r:id="rId13"/>
    <p:sldId id="280" r:id="rId14"/>
    <p:sldId id="26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91E5"/>
    <a:srgbClr val="A71F9D"/>
    <a:srgbClr val="CC0099"/>
    <a:srgbClr val="8E24A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2256" autoAdjust="0"/>
  </p:normalViewPr>
  <p:slideViewPr>
    <p:cSldViewPr snapToGrid="0">
      <p:cViewPr varScale="1">
        <p:scale>
          <a:sx n="94" d="100"/>
          <a:sy n="94" d="100"/>
        </p:scale>
        <p:origin x="1176" y="7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 Salisbury" userId="b64cd180-038e-4743-8e05-afde79732230" providerId="ADAL" clId="{E0AEBBA2-1145-481B-8133-D0EDBF5BDF7F}"/>
    <pc:docChg chg="undo custSel addSld delSld modSld">
      <pc:chgData name="Kat Salisbury" userId="b64cd180-038e-4743-8e05-afde79732230" providerId="ADAL" clId="{E0AEBBA2-1145-481B-8133-D0EDBF5BDF7F}" dt="2021-05-21T12:30:15.831" v="4565"/>
      <pc:docMkLst>
        <pc:docMk/>
      </pc:docMkLst>
      <pc:sldChg chg="modSp mod modNotesTx">
        <pc:chgData name="Kat Salisbury" userId="b64cd180-038e-4743-8e05-afde79732230" providerId="ADAL" clId="{E0AEBBA2-1145-481B-8133-D0EDBF5BDF7F}" dt="2021-05-21T10:47:25.956" v="1352"/>
        <pc:sldMkLst>
          <pc:docMk/>
          <pc:sldMk cId="868589891" sldId="256"/>
        </pc:sldMkLst>
        <pc:spChg chg="mod">
          <ac:chgData name="Kat Salisbury" userId="b64cd180-038e-4743-8e05-afde79732230" providerId="ADAL" clId="{E0AEBBA2-1145-481B-8133-D0EDBF5BDF7F}" dt="2021-05-21T08:53:56.448" v="42" actId="1076"/>
          <ac:spMkLst>
            <pc:docMk/>
            <pc:sldMk cId="868589891" sldId="256"/>
            <ac:spMk id="2" creationId="{E20E66B1-EE11-46E8-9D2F-388E12025E3A}"/>
          </ac:spMkLst>
        </pc:spChg>
        <pc:spChg chg="mod">
          <ac:chgData name="Kat Salisbury" userId="b64cd180-038e-4743-8e05-afde79732230" providerId="ADAL" clId="{E0AEBBA2-1145-481B-8133-D0EDBF5BDF7F}" dt="2021-05-21T08:53:51.324" v="41" actId="1076"/>
          <ac:spMkLst>
            <pc:docMk/>
            <pc:sldMk cId="868589891" sldId="256"/>
            <ac:spMk id="6" creationId="{540B9415-FB6B-4306-A8CF-3833B05C74F0}"/>
          </ac:spMkLst>
        </pc:spChg>
      </pc:sldChg>
      <pc:sldChg chg="modSp mod">
        <pc:chgData name="Kat Salisbury" userId="b64cd180-038e-4743-8e05-afde79732230" providerId="ADAL" clId="{E0AEBBA2-1145-481B-8133-D0EDBF5BDF7F}" dt="2021-05-21T08:54:08.240" v="43"/>
        <pc:sldMkLst>
          <pc:docMk/>
          <pc:sldMk cId="2029177982" sldId="257"/>
        </pc:sldMkLst>
        <pc:spChg chg="mod">
          <ac:chgData name="Kat Salisbury" userId="b64cd180-038e-4743-8e05-afde79732230" providerId="ADAL" clId="{E0AEBBA2-1145-481B-8133-D0EDBF5BDF7F}" dt="2021-05-21T08:54:08.240" v="43"/>
          <ac:spMkLst>
            <pc:docMk/>
            <pc:sldMk cId="2029177982" sldId="257"/>
            <ac:spMk id="3" creationId="{415FCCA1-1AAE-4DC4-A6EA-1B449F4D8E6A}"/>
          </ac:spMkLst>
        </pc:spChg>
      </pc:sldChg>
      <pc:sldChg chg="modSp mod">
        <pc:chgData name="Kat Salisbury" userId="b64cd180-038e-4743-8e05-afde79732230" providerId="ADAL" clId="{E0AEBBA2-1145-481B-8133-D0EDBF5BDF7F}" dt="2021-05-21T08:56:47.186" v="151" actId="20577"/>
        <pc:sldMkLst>
          <pc:docMk/>
          <pc:sldMk cId="4252841567" sldId="258"/>
        </pc:sldMkLst>
        <pc:spChg chg="mod">
          <ac:chgData name="Kat Salisbury" userId="b64cd180-038e-4743-8e05-afde79732230" providerId="ADAL" clId="{E0AEBBA2-1145-481B-8133-D0EDBF5BDF7F}" dt="2021-05-21T08:56:47.186" v="151" actId="20577"/>
          <ac:spMkLst>
            <pc:docMk/>
            <pc:sldMk cId="4252841567" sldId="258"/>
            <ac:spMk id="3" creationId="{415FCCA1-1AAE-4DC4-A6EA-1B449F4D8E6A}"/>
          </ac:spMkLst>
        </pc:spChg>
      </pc:sldChg>
      <pc:sldChg chg="addSp delSp modSp mod delAnim modAnim modNotesTx">
        <pc:chgData name="Kat Salisbury" userId="b64cd180-038e-4743-8e05-afde79732230" providerId="ADAL" clId="{E0AEBBA2-1145-481B-8133-D0EDBF5BDF7F}" dt="2021-05-21T12:28:59.954" v="4561" actId="20577"/>
        <pc:sldMkLst>
          <pc:docMk/>
          <pc:sldMk cId="1092568109" sldId="277"/>
        </pc:sldMkLst>
        <pc:spChg chg="mod">
          <ac:chgData name="Kat Salisbury" userId="b64cd180-038e-4743-8e05-afde79732230" providerId="ADAL" clId="{E0AEBBA2-1145-481B-8133-D0EDBF5BDF7F}" dt="2021-05-21T12:28:59.954" v="4561" actId="20577"/>
          <ac:spMkLst>
            <pc:docMk/>
            <pc:sldMk cId="1092568109" sldId="277"/>
            <ac:spMk id="2" creationId="{62636030-308C-4C81-A125-3BE134CCF345}"/>
          </ac:spMkLst>
        </pc:spChg>
        <pc:spChg chg="mod">
          <ac:chgData name="Kat Salisbury" userId="b64cd180-038e-4743-8e05-afde79732230" providerId="ADAL" clId="{E0AEBBA2-1145-481B-8133-D0EDBF5BDF7F}" dt="2021-05-21T10:12:45.194" v="879" actId="1076"/>
          <ac:spMkLst>
            <pc:docMk/>
            <pc:sldMk cId="1092568109" sldId="277"/>
            <ac:spMk id="4" creationId="{1B48C231-1311-4707-84AE-1D38711EE1FE}"/>
          </ac:spMkLst>
        </pc:spChg>
        <pc:spChg chg="mod">
          <ac:chgData name="Kat Salisbury" userId="b64cd180-038e-4743-8e05-afde79732230" providerId="ADAL" clId="{E0AEBBA2-1145-481B-8133-D0EDBF5BDF7F}" dt="2021-05-21T12:01:50.050" v="4124" actId="20577"/>
          <ac:spMkLst>
            <pc:docMk/>
            <pc:sldMk cId="1092568109" sldId="277"/>
            <ac:spMk id="12" creationId="{D5A84315-6F0F-4100-842C-EE7ADF41FB0F}"/>
          </ac:spMkLst>
        </pc:spChg>
        <pc:spChg chg="add mod">
          <ac:chgData name="Kat Salisbury" userId="b64cd180-038e-4743-8e05-afde79732230" providerId="ADAL" clId="{E0AEBBA2-1145-481B-8133-D0EDBF5BDF7F}" dt="2021-05-21T10:09:37.017" v="751" actId="164"/>
          <ac:spMkLst>
            <pc:docMk/>
            <pc:sldMk cId="1092568109" sldId="277"/>
            <ac:spMk id="15" creationId="{75911917-D8CA-4134-8516-C84C9691B2A7}"/>
          </ac:spMkLst>
        </pc:spChg>
        <pc:spChg chg="add del mod">
          <ac:chgData name="Kat Salisbury" userId="b64cd180-038e-4743-8e05-afde79732230" providerId="ADAL" clId="{E0AEBBA2-1145-481B-8133-D0EDBF5BDF7F}" dt="2021-05-21T10:07:00.405" v="459" actId="478"/>
          <ac:spMkLst>
            <pc:docMk/>
            <pc:sldMk cId="1092568109" sldId="277"/>
            <ac:spMk id="16" creationId="{BEA52E23-7CD1-45E0-A81A-C5577852167F}"/>
          </ac:spMkLst>
        </pc:spChg>
        <pc:spChg chg="add mod">
          <ac:chgData name="Kat Salisbury" userId="b64cd180-038e-4743-8e05-afde79732230" providerId="ADAL" clId="{E0AEBBA2-1145-481B-8133-D0EDBF5BDF7F}" dt="2021-05-21T10:09:42.120" v="752" actId="164"/>
          <ac:spMkLst>
            <pc:docMk/>
            <pc:sldMk cId="1092568109" sldId="277"/>
            <ac:spMk id="19" creationId="{E1038FA9-7018-475E-ACCA-AB86050D5A24}"/>
          </ac:spMkLst>
        </pc:spChg>
        <pc:spChg chg="add mod">
          <ac:chgData name="Kat Salisbury" userId="b64cd180-038e-4743-8e05-afde79732230" providerId="ADAL" clId="{E0AEBBA2-1145-481B-8133-D0EDBF5BDF7F}" dt="2021-05-21T10:12:50.923" v="880" actId="164"/>
          <ac:spMkLst>
            <pc:docMk/>
            <pc:sldMk cId="1092568109" sldId="277"/>
            <ac:spMk id="25" creationId="{42CE8D14-A240-4C9F-9F22-0389F70243A4}"/>
          </ac:spMkLst>
        </pc:spChg>
        <pc:spChg chg="mod topLvl">
          <ac:chgData name="Kat Salisbury" userId="b64cd180-038e-4743-8e05-afde79732230" providerId="ADAL" clId="{E0AEBBA2-1145-481B-8133-D0EDBF5BDF7F}" dt="2021-05-21T10:06:47.581" v="455" actId="20577"/>
          <ac:spMkLst>
            <pc:docMk/>
            <pc:sldMk cId="1092568109" sldId="277"/>
            <ac:spMk id="32" creationId="{9F8F5171-B559-478D-8624-C993F170E63B}"/>
          </ac:spMkLst>
        </pc:spChg>
        <pc:grpChg chg="add mod">
          <ac:chgData name="Kat Salisbury" userId="b64cd180-038e-4743-8e05-afde79732230" providerId="ADAL" clId="{E0AEBBA2-1145-481B-8133-D0EDBF5BDF7F}" dt="2021-05-21T10:09:37.017" v="751" actId="164"/>
          <ac:grpSpMkLst>
            <pc:docMk/>
            <pc:sldMk cId="1092568109" sldId="277"/>
            <ac:grpSpMk id="8" creationId="{4143E368-BC2F-4D9A-8E33-1D665DD305AE}"/>
          </ac:grpSpMkLst>
        </pc:grpChg>
        <pc:grpChg chg="add mod">
          <ac:chgData name="Kat Salisbury" userId="b64cd180-038e-4743-8e05-afde79732230" providerId="ADAL" clId="{E0AEBBA2-1145-481B-8133-D0EDBF5BDF7F}" dt="2021-05-21T10:12:38.334" v="876" actId="1076"/>
          <ac:grpSpMkLst>
            <pc:docMk/>
            <pc:sldMk cId="1092568109" sldId="277"/>
            <ac:grpSpMk id="10" creationId="{7C3C0572-7893-4281-A69C-87D6F9308531}"/>
          </ac:grpSpMkLst>
        </pc:grpChg>
        <pc:grpChg chg="add mod">
          <ac:chgData name="Kat Salisbury" userId="b64cd180-038e-4743-8e05-afde79732230" providerId="ADAL" clId="{E0AEBBA2-1145-481B-8133-D0EDBF5BDF7F}" dt="2021-05-21T10:12:50.923" v="880" actId="164"/>
          <ac:grpSpMkLst>
            <pc:docMk/>
            <pc:sldMk cId="1092568109" sldId="277"/>
            <ac:grpSpMk id="14" creationId="{2A364418-D142-4B5E-8BDD-0305FB598BFB}"/>
          </ac:grpSpMkLst>
        </pc:grpChg>
        <pc:grpChg chg="del">
          <ac:chgData name="Kat Salisbury" userId="b64cd180-038e-4743-8e05-afde79732230" providerId="ADAL" clId="{E0AEBBA2-1145-481B-8133-D0EDBF5BDF7F}" dt="2021-05-21T09:00:09.101" v="378" actId="478"/>
          <ac:grpSpMkLst>
            <pc:docMk/>
            <pc:sldMk cId="1092568109" sldId="277"/>
            <ac:grpSpMk id="34" creationId="{9E021306-EDE1-4A7F-96E0-14EBBE38127E}"/>
          </ac:grpSpMkLst>
        </pc:grpChg>
        <pc:grpChg chg="del">
          <ac:chgData name="Kat Salisbury" userId="b64cd180-038e-4743-8e05-afde79732230" providerId="ADAL" clId="{E0AEBBA2-1145-481B-8133-D0EDBF5BDF7F}" dt="2021-05-21T08:59:41.676" v="326" actId="478"/>
          <ac:grpSpMkLst>
            <pc:docMk/>
            <pc:sldMk cId="1092568109" sldId="277"/>
            <ac:grpSpMk id="39" creationId="{AD322233-ABAF-4CB3-A74E-9BF9370C7775}"/>
          </ac:grpSpMkLst>
        </pc:grpChg>
        <pc:picChg chg="add mod">
          <ac:chgData name="Kat Salisbury" userId="b64cd180-038e-4743-8e05-afde79732230" providerId="ADAL" clId="{E0AEBBA2-1145-481B-8133-D0EDBF5BDF7F}" dt="2021-05-21T10:09:37.017" v="751" actId="164"/>
          <ac:picMkLst>
            <pc:docMk/>
            <pc:sldMk cId="1092568109" sldId="277"/>
            <ac:picMk id="7" creationId="{DEA15A0C-2B42-4BFD-8FFA-0721ACDA39E8}"/>
          </ac:picMkLst>
        </pc:picChg>
        <pc:picChg chg="mod">
          <ac:chgData name="Kat Salisbury" userId="b64cd180-038e-4743-8e05-afde79732230" providerId="ADAL" clId="{E0AEBBA2-1145-481B-8133-D0EDBF5BDF7F}" dt="2021-05-21T08:59:48.167" v="328" actId="14100"/>
          <ac:picMkLst>
            <pc:docMk/>
            <pc:sldMk cId="1092568109" sldId="277"/>
            <ac:picMk id="9" creationId="{F2EA025C-AA4B-43D0-8EDB-EA51A1958FF3}"/>
          </ac:picMkLst>
        </pc:picChg>
        <pc:picChg chg="add mod">
          <ac:chgData name="Kat Salisbury" userId="b64cd180-038e-4743-8e05-afde79732230" providerId="ADAL" clId="{E0AEBBA2-1145-481B-8133-D0EDBF5BDF7F}" dt="2021-05-21T10:12:50.923" v="880" actId="164"/>
          <ac:picMkLst>
            <pc:docMk/>
            <pc:sldMk cId="1092568109" sldId="277"/>
            <ac:picMk id="13" creationId="{73912568-0954-49F9-B56C-75163CB9893B}"/>
          </ac:picMkLst>
        </pc:picChg>
        <pc:picChg chg="add mod">
          <ac:chgData name="Kat Salisbury" userId="b64cd180-038e-4743-8e05-afde79732230" providerId="ADAL" clId="{E0AEBBA2-1145-481B-8133-D0EDBF5BDF7F}" dt="2021-05-21T10:12:41.157" v="877" actId="1076"/>
          <ac:picMkLst>
            <pc:docMk/>
            <pc:sldMk cId="1092568109" sldId="277"/>
            <ac:picMk id="20" creationId="{E13EC49B-3417-429A-9438-794243B62677}"/>
          </ac:picMkLst>
        </pc:picChg>
        <pc:picChg chg="del topLvl">
          <ac:chgData name="Kat Salisbury" userId="b64cd180-038e-4743-8e05-afde79732230" providerId="ADAL" clId="{E0AEBBA2-1145-481B-8133-D0EDBF5BDF7F}" dt="2021-05-21T09:00:09.101" v="378" actId="478"/>
          <ac:picMkLst>
            <pc:docMk/>
            <pc:sldMk cId="1092568109" sldId="277"/>
            <ac:picMk id="33" creationId="{12F8D45D-C980-483A-B6EA-6AE1A153C0A9}"/>
          </ac:picMkLst>
        </pc:picChg>
      </pc:sldChg>
      <pc:sldChg chg="modSp mod">
        <pc:chgData name="Kat Salisbury" userId="b64cd180-038e-4743-8e05-afde79732230" providerId="ADAL" clId="{E0AEBBA2-1145-481B-8133-D0EDBF5BDF7F}" dt="2021-05-21T08:56:11.584" v="150" actId="20577"/>
        <pc:sldMkLst>
          <pc:docMk/>
          <pc:sldMk cId="2686929824" sldId="279"/>
        </pc:sldMkLst>
        <pc:spChg chg="mod">
          <ac:chgData name="Kat Salisbury" userId="b64cd180-038e-4743-8e05-afde79732230" providerId="ADAL" clId="{E0AEBBA2-1145-481B-8133-D0EDBF5BDF7F}" dt="2021-05-21T08:56:11.584" v="150" actId="20577"/>
          <ac:spMkLst>
            <pc:docMk/>
            <pc:sldMk cId="2686929824" sldId="279"/>
            <ac:spMk id="13" creationId="{6E55916E-8593-4A06-866A-EF5499072E07}"/>
          </ac:spMkLst>
        </pc:spChg>
      </pc:sldChg>
      <pc:sldChg chg="addSp delSp modSp mod modNotesTx">
        <pc:chgData name="Kat Salisbury" userId="b64cd180-038e-4743-8e05-afde79732230" providerId="ADAL" clId="{E0AEBBA2-1145-481B-8133-D0EDBF5BDF7F}" dt="2021-05-21T12:27:03.120" v="4551" actId="313"/>
        <pc:sldMkLst>
          <pc:docMk/>
          <pc:sldMk cId="387035627" sldId="280"/>
        </pc:sldMkLst>
        <pc:spChg chg="mod">
          <ac:chgData name="Kat Salisbury" userId="b64cd180-038e-4743-8e05-afde79732230" providerId="ADAL" clId="{E0AEBBA2-1145-481B-8133-D0EDBF5BDF7F}" dt="2021-05-21T11:54:54.718" v="3868" actId="20577"/>
          <ac:spMkLst>
            <pc:docMk/>
            <pc:sldMk cId="387035627" sldId="280"/>
            <ac:spMk id="2" creationId="{236B04E1-0535-4D08-97CE-B5DBA22C90C9}"/>
          </ac:spMkLst>
        </pc:spChg>
        <pc:spChg chg="mod">
          <ac:chgData name="Kat Salisbury" userId="b64cd180-038e-4743-8e05-afde79732230" providerId="ADAL" clId="{E0AEBBA2-1145-481B-8133-D0EDBF5BDF7F}" dt="2021-05-21T12:25:19.396" v="4339" actId="20577"/>
          <ac:spMkLst>
            <pc:docMk/>
            <pc:sldMk cId="387035627" sldId="280"/>
            <ac:spMk id="6" creationId="{E62588E9-EA66-421A-9377-37D8CFDB7762}"/>
          </ac:spMkLst>
        </pc:spChg>
        <pc:spChg chg="mod">
          <ac:chgData name="Kat Salisbury" userId="b64cd180-038e-4743-8e05-afde79732230" providerId="ADAL" clId="{E0AEBBA2-1145-481B-8133-D0EDBF5BDF7F}" dt="2021-05-21T11:58:28.849" v="4115" actId="20577"/>
          <ac:spMkLst>
            <pc:docMk/>
            <pc:sldMk cId="387035627" sldId="280"/>
            <ac:spMk id="14" creationId="{92F93989-E3F7-4D8D-B7AE-2F609F43E4B3}"/>
          </ac:spMkLst>
        </pc:spChg>
        <pc:picChg chg="add del mod">
          <ac:chgData name="Kat Salisbury" userId="b64cd180-038e-4743-8e05-afde79732230" providerId="ADAL" clId="{E0AEBBA2-1145-481B-8133-D0EDBF5BDF7F}" dt="2021-05-21T11:57:48.678" v="4100" actId="478"/>
          <ac:picMkLst>
            <pc:docMk/>
            <pc:sldMk cId="387035627" sldId="280"/>
            <ac:picMk id="11" creationId="{874B0E93-ADF8-4467-A2E1-623EF9287D1C}"/>
          </ac:picMkLst>
        </pc:picChg>
        <pc:picChg chg="add mod">
          <ac:chgData name="Kat Salisbury" userId="b64cd180-038e-4743-8e05-afde79732230" providerId="ADAL" clId="{E0AEBBA2-1145-481B-8133-D0EDBF5BDF7F}" dt="2021-05-21T11:59:22.900" v="4117" actId="14100"/>
          <ac:picMkLst>
            <pc:docMk/>
            <pc:sldMk cId="387035627" sldId="280"/>
            <ac:picMk id="15" creationId="{3821C6EF-7D0B-487A-89F1-82DE12F0B256}"/>
          </ac:picMkLst>
        </pc:picChg>
      </pc:sldChg>
      <pc:sldChg chg="delSp modSp del mod">
        <pc:chgData name="Kat Salisbury" userId="b64cd180-038e-4743-8e05-afde79732230" providerId="ADAL" clId="{E0AEBBA2-1145-481B-8133-D0EDBF5BDF7F}" dt="2021-05-21T11:59:52.319" v="4122" actId="2696"/>
        <pc:sldMkLst>
          <pc:docMk/>
          <pc:sldMk cId="1461873620" sldId="281"/>
        </pc:sldMkLst>
        <pc:spChg chg="mod">
          <ac:chgData name="Kat Salisbury" userId="b64cd180-038e-4743-8e05-afde79732230" providerId="ADAL" clId="{E0AEBBA2-1145-481B-8133-D0EDBF5BDF7F}" dt="2021-05-21T11:59:32.093" v="4119" actId="20577"/>
          <ac:spMkLst>
            <pc:docMk/>
            <pc:sldMk cId="1461873620" sldId="281"/>
            <ac:spMk id="11" creationId="{EBDC43B7-4632-45A2-AFC1-15A1422BD23F}"/>
          </ac:spMkLst>
        </pc:spChg>
        <pc:picChg chg="del">
          <ac:chgData name="Kat Salisbury" userId="b64cd180-038e-4743-8e05-afde79732230" providerId="ADAL" clId="{E0AEBBA2-1145-481B-8133-D0EDBF5BDF7F}" dt="2021-05-21T11:59:33.971" v="4120" actId="478"/>
          <ac:picMkLst>
            <pc:docMk/>
            <pc:sldMk cId="1461873620" sldId="281"/>
            <ac:picMk id="3" creationId="{B6B06FBA-BBBE-4D9B-8501-99193CFF4385}"/>
          </ac:picMkLst>
        </pc:picChg>
        <pc:cxnChg chg="del">
          <ac:chgData name="Kat Salisbury" userId="b64cd180-038e-4743-8e05-afde79732230" providerId="ADAL" clId="{E0AEBBA2-1145-481B-8133-D0EDBF5BDF7F}" dt="2021-05-21T11:59:35.190" v="4121" actId="478"/>
          <ac:cxnSpMkLst>
            <pc:docMk/>
            <pc:sldMk cId="1461873620" sldId="281"/>
            <ac:cxnSpMk id="10" creationId="{40C9E99A-0024-44A0-9C29-88719CA335CB}"/>
          </ac:cxnSpMkLst>
        </pc:cxnChg>
      </pc:sldChg>
      <pc:sldChg chg="addSp delSp modSp mod modAnim modNotesTx">
        <pc:chgData name="Kat Salisbury" userId="b64cd180-038e-4743-8e05-afde79732230" providerId="ADAL" clId="{E0AEBBA2-1145-481B-8133-D0EDBF5BDF7F}" dt="2021-05-21T12:03:55.335" v="4293" actId="20577"/>
        <pc:sldMkLst>
          <pc:docMk/>
          <pc:sldMk cId="3384279865" sldId="282"/>
        </pc:sldMkLst>
        <pc:spChg chg="mod">
          <ac:chgData name="Kat Salisbury" userId="b64cd180-038e-4743-8e05-afde79732230" providerId="ADAL" clId="{E0AEBBA2-1145-481B-8133-D0EDBF5BDF7F}" dt="2021-05-21T11:33:09.213" v="2828" actId="20577"/>
          <ac:spMkLst>
            <pc:docMk/>
            <pc:sldMk cId="3384279865" sldId="282"/>
            <ac:spMk id="6" creationId="{E62588E9-EA66-421A-9377-37D8CFDB7762}"/>
          </ac:spMkLst>
        </pc:spChg>
        <pc:spChg chg="add mod">
          <ac:chgData name="Kat Salisbury" userId="b64cd180-038e-4743-8e05-afde79732230" providerId="ADAL" clId="{E0AEBBA2-1145-481B-8133-D0EDBF5BDF7F}" dt="2021-05-21T11:44:52.719" v="3362" actId="20577"/>
          <ac:spMkLst>
            <pc:docMk/>
            <pc:sldMk cId="3384279865" sldId="282"/>
            <ac:spMk id="11" creationId="{03168E71-CE9E-40F7-8E37-F5ED6BB20395}"/>
          </ac:spMkLst>
        </pc:spChg>
        <pc:spChg chg="mod">
          <ac:chgData name="Kat Salisbury" userId="b64cd180-038e-4743-8e05-afde79732230" providerId="ADAL" clId="{E0AEBBA2-1145-481B-8133-D0EDBF5BDF7F}" dt="2021-05-21T11:45:13.898" v="3365" actId="20577"/>
          <ac:spMkLst>
            <pc:docMk/>
            <pc:sldMk cId="3384279865" sldId="282"/>
            <ac:spMk id="12" creationId="{D5A84315-6F0F-4100-842C-EE7ADF41FB0F}"/>
          </ac:spMkLst>
        </pc:spChg>
        <pc:spChg chg="add mod">
          <ac:chgData name="Kat Salisbury" userId="b64cd180-038e-4743-8e05-afde79732230" providerId="ADAL" clId="{E0AEBBA2-1145-481B-8133-D0EDBF5BDF7F}" dt="2021-05-21T11:43:49.069" v="3213" actId="1076"/>
          <ac:spMkLst>
            <pc:docMk/>
            <pc:sldMk cId="3384279865" sldId="282"/>
            <ac:spMk id="14" creationId="{9B093534-EF0B-452F-BE03-EE0198A9491D}"/>
          </ac:spMkLst>
        </pc:spChg>
        <pc:spChg chg="mod">
          <ac:chgData name="Kat Salisbury" userId="b64cd180-038e-4743-8e05-afde79732230" providerId="ADAL" clId="{E0AEBBA2-1145-481B-8133-D0EDBF5BDF7F}" dt="2021-05-21T11:43:52.054" v="3214" actId="1076"/>
          <ac:spMkLst>
            <pc:docMk/>
            <pc:sldMk cId="3384279865" sldId="282"/>
            <ac:spMk id="15" creationId="{9BE59428-F276-448E-8FAD-EBC1DD17FDE4}"/>
          </ac:spMkLst>
        </pc:spChg>
        <pc:grpChg chg="add mod">
          <ac:chgData name="Kat Salisbury" userId="b64cd180-038e-4743-8e05-afde79732230" providerId="ADAL" clId="{E0AEBBA2-1145-481B-8133-D0EDBF5BDF7F}" dt="2021-05-21T11:44:58.345" v="3363" actId="1076"/>
          <ac:grpSpMkLst>
            <pc:docMk/>
            <pc:sldMk cId="3384279865" sldId="282"/>
            <ac:grpSpMk id="7" creationId="{2EDEE44E-4225-47E3-91BD-E0153A29BCBB}"/>
          </ac:grpSpMkLst>
        </pc:grpChg>
        <pc:grpChg chg="add mod">
          <ac:chgData name="Kat Salisbury" userId="b64cd180-038e-4743-8e05-afde79732230" providerId="ADAL" clId="{E0AEBBA2-1145-481B-8133-D0EDBF5BDF7F}" dt="2021-05-21T11:45:00.796" v="3364" actId="1076"/>
          <ac:grpSpMkLst>
            <pc:docMk/>
            <pc:sldMk cId="3384279865" sldId="282"/>
            <ac:grpSpMk id="8" creationId="{7239598D-F1B2-4B00-AC3E-508343E21E03}"/>
          </ac:grpSpMkLst>
        </pc:grpChg>
        <pc:grpChg chg="del">
          <ac:chgData name="Kat Salisbury" userId="b64cd180-038e-4743-8e05-afde79732230" providerId="ADAL" clId="{E0AEBBA2-1145-481B-8133-D0EDBF5BDF7F}" dt="2021-05-21T11:28:28.901" v="2453" actId="478"/>
          <ac:grpSpMkLst>
            <pc:docMk/>
            <pc:sldMk cId="3384279865" sldId="282"/>
            <ac:grpSpMk id="16" creationId="{9FDBC8B8-F431-4B3F-AEC7-9D3DD3D7B042}"/>
          </ac:grpSpMkLst>
        </pc:grpChg>
        <pc:picChg chg="add mod">
          <ac:chgData name="Kat Salisbury" userId="b64cd180-038e-4743-8e05-afde79732230" providerId="ADAL" clId="{E0AEBBA2-1145-481B-8133-D0EDBF5BDF7F}" dt="2021-05-21T11:43:54.061" v="3215" actId="1076"/>
          <ac:picMkLst>
            <pc:docMk/>
            <pc:sldMk cId="3384279865" sldId="282"/>
            <ac:picMk id="3" creationId="{728B838A-7C34-42ED-B796-37AA3035CD80}"/>
          </ac:picMkLst>
        </pc:picChg>
        <pc:picChg chg="del">
          <ac:chgData name="Kat Salisbury" userId="b64cd180-038e-4743-8e05-afde79732230" providerId="ADAL" clId="{E0AEBBA2-1145-481B-8133-D0EDBF5BDF7F}" dt="2021-05-21T11:28:26.385" v="2452" actId="478"/>
          <ac:picMkLst>
            <pc:docMk/>
            <pc:sldMk cId="3384279865" sldId="282"/>
            <ac:picMk id="9" creationId="{F2EA025C-AA4B-43D0-8EDB-EA51A1958FF3}"/>
          </ac:picMkLst>
        </pc:picChg>
        <pc:picChg chg="add mod">
          <ac:chgData name="Kat Salisbury" userId="b64cd180-038e-4743-8e05-afde79732230" providerId="ADAL" clId="{E0AEBBA2-1145-481B-8133-D0EDBF5BDF7F}" dt="2021-05-21T11:43:47.215" v="3212" actId="1076"/>
          <ac:picMkLst>
            <pc:docMk/>
            <pc:sldMk cId="3384279865" sldId="282"/>
            <ac:picMk id="19" creationId="{1EE89042-0547-4170-972C-FDCE69EEA028}"/>
          </ac:picMkLst>
        </pc:picChg>
      </pc:sldChg>
      <pc:sldChg chg="addSp delSp modSp mod delAnim modAnim modNotesTx">
        <pc:chgData name="Kat Salisbury" userId="b64cd180-038e-4743-8e05-afde79732230" providerId="ADAL" clId="{E0AEBBA2-1145-481B-8133-D0EDBF5BDF7F}" dt="2021-05-21T12:24:55.523" v="4336"/>
        <pc:sldMkLst>
          <pc:docMk/>
          <pc:sldMk cId="2172075010" sldId="283"/>
        </pc:sldMkLst>
        <pc:spChg chg="mod">
          <ac:chgData name="Kat Salisbury" userId="b64cd180-038e-4743-8e05-afde79732230" providerId="ADAL" clId="{E0AEBBA2-1145-481B-8133-D0EDBF5BDF7F}" dt="2021-05-21T12:06:54.197" v="4296" actId="20577"/>
          <ac:spMkLst>
            <pc:docMk/>
            <pc:sldMk cId="2172075010" sldId="283"/>
            <ac:spMk id="6" creationId="{E62588E9-EA66-421A-9377-37D8CFDB7762}"/>
          </ac:spMkLst>
        </pc:spChg>
        <pc:spChg chg="mod">
          <ac:chgData name="Kat Salisbury" userId="b64cd180-038e-4743-8e05-afde79732230" providerId="ADAL" clId="{E0AEBBA2-1145-481B-8133-D0EDBF5BDF7F}" dt="2021-05-21T11:45:33.148" v="3402" actId="20577"/>
          <ac:spMkLst>
            <pc:docMk/>
            <pc:sldMk cId="2172075010" sldId="283"/>
            <ac:spMk id="12" creationId="{D5A84315-6F0F-4100-842C-EE7ADF41FB0F}"/>
          </ac:spMkLst>
        </pc:spChg>
        <pc:spChg chg="del topLvl">
          <ac:chgData name="Kat Salisbury" userId="b64cd180-038e-4743-8e05-afde79732230" providerId="ADAL" clId="{E0AEBBA2-1145-481B-8133-D0EDBF5BDF7F}" dt="2021-05-21T11:45:51.436" v="3469" actId="478"/>
          <ac:spMkLst>
            <pc:docMk/>
            <pc:sldMk cId="2172075010" sldId="283"/>
            <ac:spMk id="14" creationId="{35902CF3-08F3-4F80-8589-3FED54E19372}"/>
          </ac:spMkLst>
        </pc:spChg>
        <pc:spChg chg="mod topLvl">
          <ac:chgData name="Kat Salisbury" userId="b64cd180-038e-4743-8e05-afde79732230" providerId="ADAL" clId="{E0AEBBA2-1145-481B-8133-D0EDBF5BDF7F}" dt="2021-05-21T11:46:11.414" v="3503" actId="20577"/>
          <ac:spMkLst>
            <pc:docMk/>
            <pc:sldMk cId="2172075010" sldId="283"/>
            <ac:spMk id="15" creationId="{9BE59428-F276-448E-8FAD-EBC1DD17FDE4}"/>
          </ac:spMkLst>
        </pc:spChg>
        <pc:spChg chg="add mod">
          <ac:chgData name="Kat Salisbury" userId="b64cd180-038e-4743-8e05-afde79732230" providerId="ADAL" clId="{E0AEBBA2-1145-481B-8133-D0EDBF5BDF7F}" dt="2021-05-21T11:55:36.788" v="3944" actId="20577"/>
          <ac:spMkLst>
            <pc:docMk/>
            <pc:sldMk cId="2172075010" sldId="283"/>
            <ac:spMk id="16" creationId="{738DBF3B-3C3B-4230-9628-B75EA11FA70A}"/>
          </ac:spMkLst>
        </pc:spChg>
        <pc:spChg chg="add del mod">
          <ac:chgData name="Kat Salisbury" userId="b64cd180-038e-4743-8e05-afde79732230" providerId="ADAL" clId="{E0AEBBA2-1145-481B-8133-D0EDBF5BDF7F}" dt="2021-05-21T11:47:40.734" v="3730" actId="478"/>
          <ac:spMkLst>
            <pc:docMk/>
            <pc:sldMk cId="2172075010" sldId="283"/>
            <ac:spMk id="17" creationId="{3EC2F198-A625-4DA5-95B9-1911C9AAEC99}"/>
          </ac:spMkLst>
        </pc:spChg>
        <pc:spChg chg="add mod">
          <ac:chgData name="Kat Salisbury" userId="b64cd180-038e-4743-8e05-afde79732230" providerId="ADAL" clId="{E0AEBBA2-1145-481B-8133-D0EDBF5BDF7F}" dt="2021-05-21T11:48:47.369" v="3830" actId="164"/>
          <ac:spMkLst>
            <pc:docMk/>
            <pc:sldMk cId="2172075010" sldId="283"/>
            <ac:spMk id="18" creationId="{15E41813-41EE-411D-B61C-B76623446806}"/>
          </ac:spMkLst>
        </pc:spChg>
        <pc:grpChg chg="add mod">
          <ac:chgData name="Kat Salisbury" userId="b64cd180-038e-4743-8e05-afde79732230" providerId="ADAL" clId="{E0AEBBA2-1145-481B-8133-D0EDBF5BDF7F}" dt="2021-05-21T11:48:47.369" v="3830" actId="164"/>
          <ac:grpSpMkLst>
            <pc:docMk/>
            <pc:sldMk cId="2172075010" sldId="283"/>
            <ac:grpSpMk id="2" creationId="{6B672549-3FE1-4AA5-A1EF-7DC57E83F70B}"/>
          </ac:grpSpMkLst>
        </pc:grpChg>
        <pc:grpChg chg="del">
          <ac:chgData name="Kat Salisbury" userId="b64cd180-038e-4743-8e05-afde79732230" providerId="ADAL" clId="{E0AEBBA2-1145-481B-8133-D0EDBF5BDF7F}" dt="2021-05-21T11:45:50.064" v="3468" actId="478"/>
          <ac:grpSpMkLst>
            <pc:docMk/>
            <pc:sldMk cId="2172075010" sldId="283"/>
            <ac:grpSpMk id="7" creationId="{641983D9-F190-4F59-A2E2-19D203136EE2}"/>
          </ac:grpSpMkLst>
        </pc:grpChg>
        <pc:grpChg chg="del">
          <ac:chgData name="Kat Salisbury" userId="b64cd180-038e-4743-8e05-afde79732230" providerId="ADAL" clId="{E0AEBBA2-1145-481B-8133-D0EDBF5BDF7F}" dt="2021-05-21T11:45:51.436" v="3469" actId="478"/>
          <ac:grpSpMkLst>
            <pc:docMk/>
            <pc:sldMk cId="2172075010" sldId="283"/>
            <ac:grpSpMk id="20" creationId="{58748B04-8C03-4F99-9701-51C699537AE1}"/>
          </ac:grpSpMkLst>
        </pc:grpChg>
        <pc:picChg chg="del topLvl">
          <ac:chgData name="Kat Salisbury" userId="b64cd180-038e-4743-8e05-afde79732230" providerId="ADAL" clId="{E0AEBBA2-1145-481B-8133-D0EDBF5BDF7F}" dt="2021-05-21T11:45:50.064" v="3468" actId="478"/>
          <ac:picMkLst>
            <pc:docMk/>
            <pc:sldMk cId="2172075010" sldId="283"/>
            <ac:picMk id="3" creationId="{FC7726E8-8F7A-4BAF-B7AC-35BFE2E3A69B}"/>
          </ac:picMkLst>
        </pc:picChg>
        <pc:picChg chg="add mod">
          <ac:chgData name="Kat Salisbury" userId="b64cd180-038e-4743-8e05-afde79732230" providerId="ADAL" clId="{E0AEBBA2-1145-481B-8133-D0EDBF5BDF7F}" dt="2021-05-21T11:48:47.369" v="3830" actId="164"/>
          <ac:picMkLst>
            <pc:docMk/>
            <pc:sldMk cId="2172075010" sldId="283"/>
            <ac:picMk id="19" creationId="{E44F866E-F9FC-451A-8455-8E96820E72D7}"/>
          </ac:picMkLst>
        </pc:picChg>
        <pc:cxnChg chg="del topLvl">
          <ac:chgData name="Kat Salisbury" userId="b64cd180-038e-4743-8e05-afde79732230" providerId="ADAL" clId="{E0AEBBA2-1145-481B-8133-D0EDBF5BDF7F}" dt="2021-05-21T11:45:52.166" v="3470" actId="478"/>
          <ac:cxnSpMkLst>
            <pc:docMk/>
            <pc:sldMk cId="2172075010" sldId="283"/>
            <ac:cxnSpMk id="13" creationId="{1F5639BB-3059-4E29-9C41-ABD0E3314C65}"/>
          </ac:cxnSpMkLst>
        </pc:cxnChg>
      </pc:sldChg>
      <pc:sldChg chg="addSp delSp modSp add mod delAnim modAnim modNotesTx">
        <pc:chgData name="Kat Salisbury" userId="b64cd180-038e-4743-8e05-afde79732230" providerId="ADAL" clId="{E0AEBBA2-1145-481B-8133-D0EDBF5BDF7F}" dt="2021-05-21T12:30:15.831" v="4565"/>
        <pc:sldMkLst>
          <pc:docMk/>
          <pc:sldMk cId="4244595245" sldId="284"/>
        </pc:sldMkLst>
        <pc:spChg chg="mod">
          <ac:chgData name="Kat Salisbury" userId="b64cd180-038e-4743-8e05-afde79732230" providerId="ADAL" clId="{E0AEBBA2-1145-481B-8133-D0EDBF5BDF7F}" dt="2021-05-21T10:30:16.909" v="997" actId="20577"/>
          <ac:spMkLst>
            <pc:docMk/>
            <pc:sldMk cId="4244595245" sldId="284"/>
            <ac:spMk id="2" creationId="{62636030-308C-4C81-A125-3BE134CCF345}"/>
          </ac:spMkLst>
        </pc:spChg>
        <pc:spChg chg="mod">
          <ac:chgData name="Kat Salisbury" userId="b64cd180-038e-4743-8e05-afde79732230" providerId="ADAL" clId="{E0AEBBA2-1145-481B-8133-D0EDBF5BDF7F}" dt="2021-05-21T11:08:31.512" v="1747" actId="20577"/>
          <ac:spMkLst>
            <pc:docMk/>
            <pc:sldMk cId="4244595245" sldId="284"/>
            <ac:spMk id="6" creationId="{E62588E9-EA66-421A-9377-37D8CFDB7762}"/>
          </ac:spMkLst>
        </pc:spChg>
        <pc:spChg chg="mod">
          <ac:chgData name="Kat Salisbury" userId="b64cd180-038e-4743-8e05-afde79732230" providerId="ADAL" clId="{E0AEBBA2-1145-481B-8133-D0EDBF5BDF7F}" dt="2021-05-21T11:09:20.924" v="1805" actId="20577"/>
          <ac:spMkLst>
            <pc:docMk/>
            <pc:sldMk cId="4244595245" sldId="284"/>
            <ac:spMk id="12" creationId="{D5A84315-6F0F-4100-842C-EE7ADF41FB0F}"/>
          </ac:spMkLst>
        </pc:spChg>
        <pc:spChg chg="mod topLvl">
          <ac:chgData name="Kat Salisbury" userId="b64cd180-038e-4743-8e05-afde79732230" providerId="ADAL" clId="{E0AEBBA2-1145-481B-8133-D0EDBF5BDF7F}" dt="2021-05-21T11:21:11.671" v="2370" actId="1076"/>
          <ac:spMkLst>
            <pc:docMk/>
            <pc:sldMk cId="4244595245" sldId="284"/>
            <ac:spMk id="15" creationId="{75911917-D8CA-4134-8516-C84C9691B2A7}"/>
          </ac:spMkLst>
        </pc:spChg>
        <pc:spChg chg="add del mod">
          <ac:chgData name="Kat Salisbury" userId="b64cd180-038e-4743-8e05-afde79732230" providerId="ADAL" clId="{E0AEBBA2-1145-481B-8133-D0EDBF5BDF7F}" dt="2021-05-21T12:30:13.621" v="4564" actId="164"/>
          <ac:spMkLst>
            <pc:docMk/>
            <pc:sldMk cId="4244595245" sldId="284"/>
            <ac:spMk id="18" creationId="{B2AFE0D4-F76A-47ED-809E-44A5808FE524}"/>
          </ac:spMkLst>
        </pc:spChg>
        <pc:spChg chg="add mod">
          <ac:chgData name="Kat Salisbury" userId="b64cd180-038e-4743-8e05-afde79732230" providerId="ADAL" clId="{E0AEBBA2-1145-481B-8133-D0EDBF5BDF7F}" dt="2021-05-21T12:30:13.621" v="4564" actId="164"/>
          <ac:spMkLst>
            <pc:docMk/>
            <pc:sldMk cId="4244595245" sldId="284"/>
            <ac:spMk id="21" creationId="{FB9322EC-CE88-4A2F-B7E5-A949BDBF82CB}"/>
          </ac:spMkLst>
        </pc:spChg>
        <pc:spChg chg="add del mod">
          <ac:chgData name="Kat Salisbury" userId="b64cd180-038e-4743-8e05-afde79732230" providerId="ADAL" clId="{E0AEBBA2-1145-481B-8133-D0EDBF5BDF7F}" dt="2021-05-21T11:07:36.814" v="1726" actId="478"/>
          <ac:spMkLst>
            <pc:docMk/>
            <pc:sldMk cId="4244595245" sldId="284"/>
            <ac:spMk id="22" creationId="{D1C7DAE4-607C-44AD-B8F4-5A775479FD85}"/>
          </ac:spMkLst>
        </pc:spChg>
        <pc:spChg chg="add mod">
          <ac:chgData name="Kat Salisbury" userId="b64cd180-038e-4743-8e05-afde79732230" providerId="ADAL" clId="{E0AEBBA2-1145-481B-8133-D0EDBF5BDF7F}" dt="2021-05-21T12:30:13.621" v="4564" actId="164"/>
          <ac:spMkLst>
            <pc:docMk/>
            <pc:sldMk cId="4244595245" sldId="284"/>
            <ac:spMk id="23" creationId="{57500D07-8331-4642-8FC3-A07C6F427834}"/>
          </ac:spMkLst>
        </pc:spChg>
        <pc:spChg chg="add mod">
          <ac:chgData name="Kat Salisbury" userId="b64cd180-038e-4743-8e05-afde79732230" providerId="ADAL" clId="{E0AEBBA2-1145-481B-8133-D0EDBF5BDF7F}" dt="2021-05-21T12:30:13.621" v="4564" actId="164"/>
          <ac:spMkLst>
            <pc:docMk/>
            <pc:sldMk cId="4244595245" sldId="284"/>
            <ac:spMk id="24" creationId="{BB8982D5-7E6D-470B-929B-C9DF2F7773DC}"/>
          </ac:spMkLst>
        </pc:spChg>
        <pc:spChg chg="del topLvl">
          <ac:chgData name="Kat Salisbury" userId="b64cd180-038e-4743-8e05-afde79732230" providerId="ADAL" clId="{E0AEBBA2-1145-481B-8133-D0EDBF5BDF7F}" dt="2021-05-21T10:30:27.877" v="1001" actId="478"/>
          <ac:spMkLst>
            <pc:docMk/>
            <pc:sldMk cId="4244595245" sldId="284"/>
            <ac:spMk id="25" creationId="{42CE8D14-A240-4C9F-9F22-0389F70243A4}"/>
          </ac:spMkLst>
        </pc:spChg>
        <pc:spChg chg="add mod">
          <ac:chgData name="Kat Salisbury" userId="b64cd180-038e-4743-8e05-afde79732230" providerId="ADAL" clId="{E0AEBBA2-1145-481B-8133-D0EDBF5BDF7F}" dt="2021-05-21T11:21:13.810" v="2371" actId="1076"/>
          <ac:spMkLst>
            <pc:docMk/>
            <pc:sldMk cId="4244595245" sldId="284"/>
            <ac:spMk id="26" creationId="{AC7BE9D4-C793-45AD-B620-6E04FCD403B9}"/>
          </ac:spMkLst>
        </pc:spChg>
        <pc:spChg chg="del">
          <ac:chgData name="Kat Salisbury" userId="b64cd180-038e-4743-8e05-afde79732230" providerId="ADAL" clId="{E0AEBBA2-1145-481B-8133-D0EDBF5BDF7F}" dt="2021-05-21T10:30:22.740" v="998" actId="478"/>
          <ac:spMkLst>
            <pc:docMk/>
            <pc:sldMk cId="4244595245" sldId="284"/>
            <ac:spMk id="32" creationId="{9F8F5171-B559-478D-8624-C993F170E63B}"/>
          </ac:spMkLst>
        </pc:spChg>
        <pc:grpChg chg="add mod">
          <ac:chgData name="Kat Salisbury" userId="b64cd180-038e-4743-8e05-afde79732230" providerId="ADAL" clId="{E0AEBBA2-1145-481B-8133-D0EDBF5BDF7F}" dt="2021-05-21T12:30:13.621" v="4564" actId="164"/>
          <ac:grpSpMkLst>
            <pc:docMk/>
            <pc:sldMk cId="4244595245" sldId="284"/>
            <ac:grpSpMk id="3" creationId="{BCD6B061-E5CA-4248-BE0D-3B64AD742291}"/>
          </ac:grpSpMkLst>
        </pc:grpChg>
        <pc:grpChg chg="del">
          <ac:chgData name="Kat Salisbury" userId="b64cd180-038e-4743-8e05-afde79732230" providerId="ADAL" clId="{E0AEBBA2-1145-481B-8133-D0EDBF5BDF7F}" dt="2021-05-21T10:30:24.756" v="999" actId="478"/>
          <ac:grpSpMkLst>
            <pc:docMk/>
            <pc:sldMk cId="4244595245" sldId="284"/>
            <ac:grpSpMk id="8" creationId="{4143E368-BC2F-4D9A-8E33-1D665DD305AE}"/>
          </ac:grpSpMkLst>
        </pc:grpChg>
        <pc:grpChg chg="del">
          <ac:chgData name="Kat Salisbury" userId="b64cd180-038e-4743-8e05-afde79732230" providerId="ADAL" clId="{E0AEBBA2-1145-481B-8133-D0EDBF5BDF7F}" dt="2021-05-21T10:30:25.550" v="1000" actId="478"/>
          <ac:grpSpMkLst>
            <pc:docMk/>
            <pc:sldMk cId="4244595245" sldId="284"/>
            <ac:grpSpMk id="10" creationId="{7C3C0572-7893-4281-A69C-87D6F9308531}"/>
          </ac:grpSpMkLst>
        </pc:grpChg>
        <pc:grpChg chg="del">
          <ac:chgData name="Kat Salisbury" userId="b64cd180-038e-4743-8e05-afde79732230" providerId="ADAL" clId="{E0AEBBA2-1145-481B-8133-D0EDBF5BDF7F}" dt="2021-05-21T10:30:27.877" v="1001" actId="478"/>
          <ac:grpSpMkLst>
            <pc:docMk/>
            <pc:sldMk cId="4244595245" sldId="284"/>
            <ac:grpSpMk id="14" creationId="{2A364418-D142-4B5E-8BDD-0305FB598BFB}"/>
          </ac:grpSpMkLst>
        </pc:grpChg>
        <pc:picChg chg="del topLvl">
          <ac:chgData name="Kat Salisbury" userId="b64cd180-038e-4743-8e05-afde79732230" providerId="ADAL" clId="{E0AEBBA2-1145-481B-8133-D0EDBF5BDF7F}" dt="2021-05-21T10:30:24.756" v="999" actId="478"/>
          <ac:picMkLst>
            <pc:docMk/>
            <pc:sldMk cId="4244595245" sldId="284"/>
            <ac:picMk id="7" creationId="{DEA15A0C-2B42-4BFD-8FFA-0721ACDA39E8}"/>
          </ac:picMkLst>
        </pc:picChg>
        <pc:picChg chg="del">
          <ac:chgData name="Kat Salisbury" userId="b64cd180-038e-4743-8e05-afde79732230" providerId="ADAL" clId="{E0AEBBA2-1145-481B-8133-D0EDBF5BDF7F}" dt="2021-05-21T11:28:24.089" v="2451" actId="478"/>
          <ac:picMkLst>
            <pc:docMk/>
            <pc:sldMk cId="4244595245" sldId="284"/>
            <ac:picMk id="9" creationId="{F2EA025C-AA4B-43D0-8EDB-EA51A1958FF3}"/>
          </ac:picMkLst>
        </pc:picChg>
        <pc:picChg chg="del topLvl">
          <ac:chgData name="Kat Salisbury" userId="b64cd180-038e-4743-8e05-afde79732230" providerId="ADAL" clId="{E0AEBBA2-1145-481B-8133-D0EDBF5BDF7F}" dt="2021-05-21T10:30:30.303" v="1002" actId="478"/>
          <ac:picMkLst>
            <pc:docMk/>
            <pc:sldMk cId="4244595245" sldId="284"/>
            <ac:picMk id="13" creationId="{73912568-0954-49F9-B56C-75163CB9893B}"/>
          </ac:picMkLst>
        </pc:picChg>
      </pc:sldChg>
      <pc:sldChg chg="addSp delSp modSp add mod delAnim modAnim modNotesTx">
        <pc:chgData name="Kat Salisbury" userId="b64cd180-038e-4743-8e05-afde79732230" providerId="ADAL" clId="{E0AEBBA2-1145-481B-8133-D0EDBF5BDF7F}" dt="2021-05-21T12:04:15.553" v="4294"/>
        <pc:sldMkLst>
          <pc:docMk/>
          <pc:sldMk cId="2963240867" sldId="285"/>
        </pc:sldMkLst>
        <pc:spChg chg="mod">
          <ac:chgData name="Kat Salisbury" userId="b64cd180-038e-4743-8e05-afde79732230" providerId="ADAL" clId="{E0AEBBA2-1145-481B-8133-D0EDBF5BDF7F}" dt="2021-05-21T11:37:09.383" v="2839" actId="20577"/>
          <ac:spMkLst>
            <pc:docMk/>
            <pc:sldMk cId="2963240867" sldId="285"/>
            <ac:spMk id="6" creationId="{E62588E9-EA66-421A-9377-37D8CFDB7762}"/>
          </ac:spMkLst>
        </pc:spChg>
        <pc:spChg chg="del">
          <ac:chgData name="Kat Salisbury" userId="b64cd180-038e-4743-8e05-afde79732230" providerId="ADAL" clId="{E0AEBBA2-1145-481B-8133-D0EDBF5BDF7F}" dt="2021-05-21T11:37:11.841" v="2840" actId="478"/>
          <ac:spMkLst>
            <pc:docMk/>
            <pc:sldMk cId="2963240867" sldId="285"/>
            <ac:spMk id="11" creationId="{03168E71-CE9E-40F7-8E37-F5ED6BB20395}"/>
          </ac:spMkLst>
        </pc:spChg>
        <pc:spChg chg="mod">
          <ac:chgData name="Kat Salisbury" userId="b64cd180-038e-4743-8e05-afde79732230" providerId="ADAL" clId="{E0AEBBA2-1145-481B-8133-D0EDBF5BDF7F}" dt="2021-05-21T11:45:16.706" v="3366" actId="20577"/>
          <ac:spMkLst>
            <pc:docMk/>
            <pc:sldMk cId="2963240867" sldId="285"/>
            <ac:spMk id="12" creationId="{D5A84315-6F0F-4100-842C-EE7ADF41FB0F}"/>
          </ac:spMkLst>
        </pc:spChg>
        <pc:spChg chg="add mod">
          <ac:chgData name="Kat Salisbury" userId="b64cd180-038e-4743-8e05-afde79732230" providerId="ADAL" clId="{E0AEBBA2-1145-481B-8133-D0EDBF5BDF7F}" dt="2021-05-21T11:40:44.513" v="3116" actId="164"/>
          <ac:spMkLst>
            <pc:docMk/>
            <pc:sldMk cId="2963240867" sldId="285"/>
            <ac:spMk id="13" creationId="{74DDCF1C-F407-4879-B6E1-39600412973E}"/>
          </ac:spMkLst>
        </pc:spChg>
        <pc:spChg chg="mod topLvl">
          <ac:chgData name="Kat Salisbury" userId="b64cd180-038e-4743-8e05-afde79732230" providerId="ADAL" clId="{E0AEBBA2-1145-481B-8133-D0EDBF5BDF7F}" dt="2021-05-21T11:40:44.513" v="3116" actId="164"/>
          <ac:spMkLst>
            <pc:docMk/>
            <pc:sldMk cId="2963240867" sldId="285"/>
            <ac:spMk id="14" creationId="{9B093534-EF0B-452F-BE03-EE0198A9491D}"/>
          </ac:spMkLst>
        </pc:spChg>
        <pc:spChg chg="mod topLvl">
          <ac:chgData name="Kat Salisbury" userId="b64cd180-038e-4743-8e05-afde79732230" providerId="ADAL" clId="{E0AEBBA2-1145-481B-8133-D0EDBF5BDF7F}" dt="2021-05-21T11:40:05.823" v="3111" actId="1076"/>
          <ac:spMkLst>
            <pc:docMk/>
            <pc:sldMk cId="2963240867" sldId="285"/>
            <ac:spMk id="15" creationId="{9BE59428-F276-448E-8FAD-EBC1DD17FDE4}"/>
          </ac:spMkLst>
        </pc:spChg>
        <pc:spChg chg="add mod">
          <ac:chgData name="Kat Salisbury" userId="b64cd180-038e-4743-8e05-afde79732230" providerId="ADAL" clId="{E0AEBBA2-1145-481B-8133-D0EDBF5BDF7F}" dt="2021-05-21T11:42:40.453" v="3207" actId="164"/>
          <ac:spMkLst>
            <pc:docMk/>
            <pc:sldMk cId="2963240867" sldId="285"/>
            <ac:spMk id="21" creationId="{0A63FCCF-918A-4E84-BD04-7A2FF1955E36}"/>
          </ac:spMkLst>
        </pc:spChg>
        <pc:grpChg chg="del mod">
          <ac:chgData name="Kat Salisbury" userId="b64cd180-038e-4743-8e05-afde79732230" providerId="ADAL" clId="{E0AEBBA2-1145-481B-8133-D0EDBF5BDF7F}" dt="2021-05-21T11:37:41.090" v="2898" actId="478"/>
          <ac:grpSpMkLst>
            <pc:docMk/>
            <pc:sldMk cId="2963240867" sldId="285"/>
            <ac:grpSpMk id="7" creationId="{2EDEE44E-4225-47E3-91BD-E0153A29BCBB}"/>
          </ac:grpSpMkLst>
        </pc:grpChg>
        <pc:grpChg chg="del">
          <ac:chgData name="Kat Salisbury" userId="b64cd180-038e-4743-8e05-afde79732230" providerId="ADAL" clId="{E0AEBBA2-1145-481B-8133-D0EDBF5BDF7F}" dt="2021-05-21T11:38:04.295" v="2994" actId="478"/>
          <ac:grpSpMkLst>
            <pc:docMk/>
            <pc:sldMk cId="2963240867" sldId="285"/>
            <ac:grpSpMk id="8" creationId="{7239598D-F1B2-4B00-AC3E-508343E21E03}"/>
          </ac:grpSpMkLst>
        </pc:grpChg>
        <pc:grpChg chg="add mod">
          <ac:chgData name="Kat Salisbury" userId="b64cd180-038e-4743-8e05-afde79732230" providerId="ADAL" clId="{E0AEBBA2-1145-481B-8133-D0EDBF5BDF7F}" dt="2021-05-21T11:38:35.303" v="3000" actId="164"/>
          <ac:grpSpMkLst>
            <pc:docMk/>
            <pc:sldMk cId="2963240867" sldId="285"/>
            <ac:grpSpMk id="10" creationId="{AD45592F-B013-44B6-8AAE-BA6D908CD505}"/>
          </ac:grpSpMkLst>
        </pc:grpChg>
        <pc:grpChg chg="add mod">
          <ac:chgData name="Kat Salisbury" userId="b64cd180-038e-4743-8e05-afde79732230" providerId="ADAL" clId="{E0AEBBA2-1145-481B-8133-D0EDBF5BDF7F}" dt="2021-05-21T11:40:44.513" v="3116" actId="164"/>
          <ac:grpSpMkLst>
            <pc:docMk/>
            <pc:sldMk cId="2963240867" sldId="285"/>
            <ac:grpSpMk id="16" creationId="{7F8C8EB8-2905-4B27-BBAB-15306EF21CEF}"/>
          </ac:grpSpMkLst>
        </pc:grpChg>
        <pc:grpChg chg="add mod">
          <ac:chgData name="Kat Salisbury" userId="b64cd180-038e-4743-8e05-afde79732230" providerId="ADAL" clId="{E0AEBBA2-1145-481B-8133-D0EDBF5BDF7F}" dt="2021-05-21T11:41:21.670" v="3119" actId="1076"/>
          <ac:grpSpMkLst>
            <pc:docMk/>
            <pc:sldMk cId="2963240867" sldId="285"/>
            <ac:grpSpMk id="20" creationId="{11960175-82E1-404C-9ED9-96D81C416B02}"/>
          </ac:grpSpMkLst>
        </pc:grpChg>
        <pc:grpChg chg="add mod">
          <ac:chgData name="Kat Salisbury" userId="b64cd180-038e-4743-8e05-afde79732230" providerId="ADAL" clId="{E0AEBBA2-1145-481B-8133-D0EDBF5BDF7F}" dt="2021-05-21T11:42:40.453" v="3207" actId="164"/>
          <ac:grpSpMkLst>
            <pc:docMk/>
            <pc:sldMk cId="2963240867" sldId="285"/>
            <ac:grpSpMk id="24" creationId="{7EE7E859-0C19-42B6-9B84-29D9361F0AEA}"/>
          </ac:grpSpMkLst>
        </pc:grpChg>
        <pc:picChg chg="del topLvl">
          <ac:chgData name="Kat Salisbury" userId="b64cd180-038e-4743-8e05-afde79732230" providerId="ADAL" clId="{E0AEBBA2-1145-481B-8133-D0EDBF5BDF7F}" dt="2021-05-21T11:37:41.090" v="2898" actId="478"/>
          <ac:picMkLst>
            <pc:docMk/>
            <pc:sldMk cId="2963240867" sldId="285"/>
            <ac:picMk id="3" creationId="{728B838A-7C34-42ED-B796-37AA3035CD80}"/>
          </ac:picMkLst>
        </pc:picChg>
        <pc:picChg chg="add mod">
          <ac:chgData name="Kat Salisbury" userId="b64cd180-038e-4743-8e05-afde79732230" providerId="ADAL" clId="{E0AEBBA2-1145-481B-8133-D0EDBF5BDF7F}" dt="2021-05-21T11:40:07.511" v="3112" actId="1076"/>
          <ac:picMkLst>
            <pc:docMk/>
            <pc:sldMk cId="2963240867" sldId="285"/>
            <ac:picMk id="9" creationId="{857A8FA1-F0FC-466C-A299-DAEC0227F86A}"/>
          </ac:picMkLst>
        </pc:picChg>
        <pc:picChg chg="add mod">
          <ac:chgData name="Kat Salisbury" userId="b64cd180-038e-4743-8e05-afde79732230" providerId="ADAL" clId="{E0AEBBA2-1145-481B-8133-D0EDBF5BDF7F}" dt="2021-05-21T11:39:45.160" v="3109" actId="1076"/>
          <ac:picMkLst>
            <pc:docMk/>
            <pc:sldMk cId="2963240867" sldId="285"/>
            <ac:picMk id="17" creationId="{78562340-26E6-48F9-B1EA-05DCC2FF6C75}"/>
          </ac:picMkLst>
        </pc:picChg>
        <pc:picChg chg="add mod">
          <ac:chgData name="Kat Salisbury" userId="b64cd180-038e-4743-8e05-afde79732230" providerId="ADAL" clId="{E0AEBBA2-1145-481B-8133-D0EDBF5BDF7F}" dt="2021-05-21T11:39:43.333" v="3108" actId="1076"/>
          <ac:picMkLst>
            <pc:docMk/>
            <pc:sldMk cId="2963240867" sldId="285"/>
            <ac:picMk id="18" creationId="{228D3F87-48C5-4320-B6C4-E8BCBE0D5AA5}"/>
          </ac:picMkLst>
        </pc:picChg>
        <pc:picChg chg="del topLvl">
          <ac:chgData name="Kat Salisbury" userId="b64cd180-038e-4743-8e05-afde79732230" providerId="ADAL" clId="{E0AEBBA2-1145-481B-8133-D0EDBF5BDF7F}" dt="2021-05-21T11:38:04.295" v="2994" actId="478"/>
          <ac:picMkLst>
            <pc:docMk/>
            <pc:sldMk cId="2963240867" sldId="285"/>
            <ac:picMk id="19" creationId="{1EE89042-0547-4170-972C-FDCE69EEA028}"/>
          </ac:picMkLst>
        </pc:picChg>
        <pc:cxnChg chg="add mod">
          <ac:chgData name="Kat Salisbury" userId="b64cd180-038e-4743-8e05-afde79732230" providerId="ADAL" clId="{E0AEBBA2-1145-481B-8133-D0EDBF5BDF7F}" dt="2021-05-21T11:42:40.453" v="3207" actId="164"/>
          <ac:cxnSpMkLst>
            <pc:docMk/>
            <pc:sldMk cId="2963240867" sldId="285"/>
            <ac:cxnSpMk id="23" creationId="{AB057634-D391-4F04-BED3-07F9E98C517A}"/>
          </ac:cxnSpMkLst>
        </pc:cxnChg>
      </pc:sldChg>
    </pc:docChg>
  </pc:docChgLst>
  <pc:docChgLst>
    <pc:chgData name="Kat Salisbury" userId="b64cd180-038e-4743-8e05-afde79732230" providerId="ADAL" clId="{15DAC37C-B5A6-489A-86F4-530DD122B18F}"/>
    <pc:docChg chg="modSld">
      <pc:chgData name="Kat Salisbury" userId="b64cd180-038e-4743-8e05-afde79732230" providerId="ADAL" clId="{15DAC37C-B5A6-489A-86F4-530DD122B18F}" dt="2021-05-26T13:26:15.429" v="57" actId="113"/>
      <pc:docMkLst>
        <pc:docMk/>
      </pc:docMkLst>
      <pc:sldChg chg="modSp mod">
        <pc:chgData name="Kat Salisbury" userId="b64cd180-038e-4743-8e05-afde79732230" providerId="ADAL" clId="{15DAC37C-B5A6-489A-86F4-530DD122B18F}" dt="2021-05-26T13:24:26.387" v="15" actId="20577"/>
        <pc:sldMkLst>
          <pc:docMk/>
          <pc:sldMk cId="4252841567" sldId="258"/>
        </pc:sldMkLst>
        <pc:spChg chg="mod">
          <ac:chgData name="Kat Salisbury" userId="b64cd180-038e-4743-8e05-afde79732230" providerId="ADAL" clId="{15DAC37C-B5A6-489A-86F4-530DD122B18F}" dt="2021-05-26T13:24:26.387" v="15" actId="20577"/>
          <ac:spMkLst>
            <pc:docMk/>
            <pc:sldMk cId="4252841567" sldId="258"/>
            <ac:spMk id="3" creationId="{415FCCA1-1AAE-4DC4-A6EA-1B449F4D8E6A}"/>
          </ac:spMkLst>
        </pc:spChg>
      </pc:sldChg>
      <pc:sldChg chg="modSp mod modNotesTx">
        <pc:chgData name="Kat Salisbury" userId="b64cd180-038e-4743-8e05-afde79732230" providerId="ADAL" clId="{15DAC37C-B5A6-489A-86F4-530DD122B18F}" dt="2021-05-26T13:26:15.429" v="57" actId="113"/>
        <pc:sldMkLst>
          <pc:docMk/>
          <pc:sldMk cId="423481904" sldId="269"/>
        </pc:sldMkLst>
        <pc:spChg chg="mod">
          <ac:chgData name="Kat Salisbury" userId="b64cd180-038e-4743-8e05-afde79732230" providerId="ADAL" clId="{15DAC37C-B5A6-489A-86F4-530DD122B18F}" dt="2021-05-26T13:26:04.478" v="33" actId="20577"/>
          <ac:spMkLst>
            <pc:docMk/>
            <pc:sldMk cId="423481904" sldId="269"/>
            <ac:spMk id="8" creationId="{27C0FC3E-C1C9-43C4-88EE-D842B951CF16}"/>
          </ac:spMkLst>
        </pc:spChg>
      </pc:sldChg>
    </pc:docChg>
  </pc:docChgLst>
  <pc:docChgLst>
    <pc:chgData name="Sarah Neild" userId="1795359f-a2be-4d29-9eab-d255621340c7" providerId="ADAL" clId="{2298B9C6-1FEC-46AF-B8B8-94DF87752A31}"/>
    <pc:docChg chg="modSld">
      <pc:chgData name="Sarah Neild" userId="1795359f-a2be-4d29-9eab-d255621340c7" providerId="ADAL" clId="{2298B9C6-1FEC-46AF-B8B8-94DF87752A31}" dt="2021-06-03T04:46:54.515" v="17"/>
      <pc:docMkLst>
        <pc:docMk/>
      </pc:docMkLst>
      <pc:sldChg chg="modSp mod">
        <pc:chgData name="Sarah Neild" userId="1795359f-a2be-4d29-9eab-d255621340c7" providerId="ADAL" clId="{2298B9C6-1FEC-46AF-B8B8-94DF87752A31}" dt="2021-06-03T04:45:58.653" v="7" actId="20577"/>
        <pc:sldMkLst>
          <pc:docMk/>
          <pc:sldMk cId="868589891" sldId="256"/>
        </pc:sldMkLst>
        <pc:spChg chg="mod">
          <ac:chgData name="Sarah Neild" userId="1795359f-a2be-4d29-9eab-d255621340c7" providerId="ADAL" clId="{2298B9C6-1FEC-46AF-B8B8-94DF87752A31}" dt="2021-06-03T04:45:58.653" v="7" actId="20577"/>
          <ac:spMkLst>
            <pc:docMk/>
            <pc:sldMk cId="868589891" sldId="256"/>
            <ac:spMk id="4" creationId="{77616F28-871B-42AE-8B42-15273F2FB254}"/>
          </ac:spMkLst>
        </pc:spChg>
      </pc:sldChg>
      <pc:sldChg chg="modSp mod">
        <pc:chgData name="Sarah Neild" userId="1795359f-a2be-4d29-9eab-d255621340c7" providerId="ADAL" clId="{2298B9C6-1FEC-46AF-B8B8-94DF87752A31}" dt="2021-06-03T04:46:12.379" v="8"/>
        <pc:sldMkLst>
          <pc:docMk/>
          <pc:sldMk cId="2029177982" sldId="257"/>
        </pc:sldMkLst>
        <pc:spChg chg="mod">
          <ac:chgData name="Sarah Neild" userId="1795359f-a2be-4d29-9eab-d255621340c7" providerId="ADAL" clId="{2298B9C6-1FEC-46AF-B8B8-94DF87752A31}" dt="2021-06-03T04:46:12.379" v="8"/>
          <ac:spMkLst>
            <pc:docMk/>
            <pc:sldMk cId="2029177982" sldId="257"/>
            <ac:spMk id="4" creationId="{1B48C231-1311-4707-84AE-1D38711EE1FE}"/>
          </ac:spMkLst>
        </pc:spChg>
      </pc:sldChg>
      <pc:sldChg chg="modSp mod">
        <pc:chgData name="Sarah Neild" userId="1795359f-a2be-4d29-9eab-d255621340c7" providerId="ADAL" clId="{2298B9C6-1FEC-46AF-B8B8-94DF87752A31}" dt="2021-06-03T04:46:19.428" v="9"/>
        <pc:sldMkLst>
          <pc:docMk/>
          <pc:sldMk cId="4252841567" sldId="258"/>
        </pc:sldMkLst>
        <pc:spChg chg="mod">
          <ac:chgData name="Sarah Neild" userId="1795359f-a2be-4d29-9eab-d255621340c7" providerId="ADAL" clId="{2298B9C6-1FEC-46AF-B8B8-94DF87752A31}" dt="2021-06-03T04:46:19.428" v="9"/>
          <ac:spMkLst>
            <pc:docMk/>
            <pc:sldMk cId="4252841567" sldId="258"/>
            <ac:spMk id="4" creationId="{1B48C231-1311-4707-84AE-1D38711EE1FE}"/>
          </ac:spMkLst>
        </pc:spChg>
      </pc:sldChg>
      <pc:sldChg chg="modSp mod">
        <pc:chgData name="Sarah Neild" userId="1795359f-a2be-4d29-9eab-d255621340c7" providerId="ADAL" clId="{2298B9C6-1FEC-46AF-B8B8-94DF87752A31}" dt="2021-06-03T04:46:54.515" v="17"/>
        <pc:sldMkLst>
          <pc:docMk/>
          <pc:sldMk cId="423481904" sldId="269"/>
        </pc:sldMkLst>
        <pc:spChg chg="mod">
          <ac:chgData name="Sarah Neild" userId="1795359f-a2be-4d29-9eab-d255621340c7" providerId="ADAL" clId="{2298B9C6-1FEC-46AF-B8B8-94DF87752A31}" dt="2021-06-03T04:46:54.515" v="17"/>
          <ac:spMkLst>
            <pc:docMk/>
            <pc:sldMk cId="423481904" sldId="269"/>
            <ac:spMk id="4" creationId="{1B48C231-1311-4707-84AE-1D38711EE1FE}"/>
          </ac:spMkLst>
        </pc:spChg>
      </pc:sldChg>
      <pc:sldChg chg="modSp mod">
        <pc:chgData name="Sarah Neild" userId="1795359f-a2be-4d29-9eab-d255621340c7" providerId="ADAL" clId="{2298B9C6-1FEC-46AF-B8B8-94DF87752A31}" dt="2021-06-03T04:46:28.175" v="11"/>
        <pc:sldMkLst>
          <pc:docMk/>
          <pc:sldMk cId="1092568109" sldId="277"/>
        </pc:sldMkLst>
        <pc:spChg chg="mod">
          <ac:chgData name="Sarah Neild" userId="1795359f-a2be-4d29-9eab-d255621340c7" providerId="ADAL" clId="{2298B9C6-1FEC-46AF-B8B8-94DF87752A31}" dt="2021-06-03T04:46:28.175" v="11"/>
          <ac:spMkLst>
            <pc:docMk/>
            <pc:sldMk cId="1092568109" sldId="277"/>
            <ac:spMk id="4" creationId="{1B48C231-1311-4707-84AE-1D38711EE1FE}"/>
          </ac:spMkLst>
        </pc:spChg>
      </pc:sldChg>
      <pc:sldChg chg="modSp mod">
        <pc:chgData name="Sarah Neild" userId="1795359f-a2be-4d29-9eab-d255621340c7" providerId="ADAL" clId="{2298B9C6-1FEC-46AF-B8B8-94DF87752A31}" dt="2021-06-03T04:46:24.399" v="10"/>
        <pc:sldMkLst>
          <pc:docMk/>
          <pc:sldMk cId="2686929824" sldId="279"/>
        </pc:sldMkLst>
        <pc:spChg chg="mod">
          <ac:chgData name="Sarah Neild" userId="1795359f-a2be-4d29-9eab-d255621340c7" providerId="ADAL" clId="{2298B9C6-1FEC-46AF-B8B8-94DF87752A31}" dt="2021-06-03T04:46:24.399" v="10"/>
          <ac:spMkLst>
            <pc:docMk/>
            <pc:sldMk cId="2686929824" sldId="279"/>
            <ac:spMk id="4" creationId="{1B48C231-1311-4707-84AE-1D38711EE1FE}"/>
          </ac:spMkLst>
        </pc:spChg>
      </pc:sldChg>
      <pc:sldChg chg="modSp mod">
        <pc:chgData name="Sarah Neild" userId="1795359f-a2be-4d29-9eab-d255621340c7" providerId="ADAL" clId="{2298B9C6-1FEC-46AF-B8B8-94DF87752A31}" dt="2021-06-03T04:46:50.441" v="16"/>
        <pc:sldMkLst>
          <pc:docMk/>
          <pc:sldMk cId="387035627" sldId="280"/>
        </pc:sldMkLst>
        <pc:spChg chg="mod">
          <ac:chgData name="Sarah Neild" userId="1795359f-a2be-4d29-9eab-d255621340c7" providerId="ADAL" clId="{2298B9C6-1FEC-46AF-B8B8-94DF87752A31}" dt="2021-06-03T04:46:50.441" v="16"/>
          <ac:spMkLst>
            <pc:docMk/>
            <pc:sldMk cId="387035627" sldId="280"/>
            <ac:spMk id="4" creationId="{1B48C231-1311-4707-84AE-1D38711EE1FE}"/>
          </ac:spMkLst>
        </pc:spChg>
      </pc:sldChg>
      <pc:sldChg chg="modSp mod">
        <pc:chgData name="Sarah Neild" userId="1795359f-a2be-4d29-9eab-d255621340c7" providerId="ADAL" clId="{2298B9C6-1FEC-46AF-B8B8-94DF87752A31}" dt="2021-06-03T04:46:37.544" v="13"/>
        <pc:sldMkLst>
          <pc:docMk/>
          <pc:sldMk cId="3384279865" sldId="282"/>
        </pc:sldMkLst>
        <pc:spChg chg="mod">
          <ac:chgData name="Sarah Neild" userId="1795359f-a2be-4d29-9eab-d255621340c7" providerId="ADAL" clId="{2298B9C6-1FEC-46AF-B8B8-94DF87752A31}" dt="2021-06-03T04:46:37.544" v="13"/>
          <ac:spMkLst>
            <pc:docMk/>
            <pc:sldMk cId="3384279865" sldId="282"/>
            <ac:spMk id="4" creationId="{1B48C231-1311-4707-84AE-1D38711EE1FE}"/>
          </ac:spMkLst>
        </pc:spChg>
      </pc:sldChg>
      <pc:sldChg chg="modSp mod">
        <pc:chgData name="Sarah Neild" userId="1795359f-a2be-4d29-9eab-d255621340c7" providerId="ADAL" clId="{2298B9C6-1FEC-46AF-B8B8-94DF87752A31}" dt="2021-06-03T04:46:46.424" v="15"/>
        <pc:sldMkLst>
          <pc:docMk/>
          <pc:sldMk cId="2172075010" sldId="283"/>
        </pc:sldMkLst>
        <pc:spChg chg="mod">
          <ac:chgData name="Sarah Neild" userId="1795359f-a2be-4d29-9eab-d255621340c7" providerId="ADAL" clId="{2298B9C6-1FEC-46AF-B8B8-94DF87752A31}" dt="2021-06-03T04:46:46.424" v="15"/>
          <ac:spMkLst>
            <pc:docMk/>
            <pc:sldMk cId="2172075010" sldId="283"/>
            <ac:spMk id="4" creationId="{1B48C231-1311-4707-84AE-1D38711EE1FE}"/>
          </ac:spMkLst>
        </pc:spChg>
      </pc:sldChg>
      <pc:sldChg chg="modSp mod">
        <pc:chgData name="Sarah Neild" userId="1795359f-a2be-4d29-9eab-d255621340c7" providerId="ADAL" clId="{2298B9C6-1FEC-46AF-B8B8-94DF87752A31}" dt="2021-06-03T04:46:33.694" v="12"/>
        <pc:sldMkLst>
          <pc:docMk/>
          <pc:sldMk cId="4244595245" sldId="284"/>
        </pc:sldMkLst>
        <pc:spChg chg="mod">
          <ac:chgData name="Sarah Neild" userId="1795359f-a2be-4d29-9eab-d255621340c7" providerId="ADAL" clId="{2298B9C6-1FEC-46AF-B8B8-94DF87752A31}" dt="2021-06-03T04:46:33.694" v="12"/>
          <ac:spMkLst>
            <pc:docMk/>
            <pc:sldMk cId="4244595245" sldId="284"/>
            <ac:spMk id="4" creationId="{1B48C231-1311-4707-84AE-1D38711EE1FE}"/>
          </ac:spMkLst>
        </pc:spChg>
      </pc:sldChg>
      <pc:sldChg chg="modSp mod">
        <pc:chgData name="Sarah Neild" userId="1795359f-a2be-4d29-9eab-d255621340c7" providerId="ADAL" clId="{2298B9C6-1FEC-46AF-B8B8-94DF87752A31}" dt="2021-06-03T04:46:41.400" v="14"/>
        <pc:sldMkLst>
          <pc:docMk/>
          <pc:sldMk cId="2963240867" sldId="285"/>
        </pc:sldMkLst>
        <pc:spChg chg="mod">
          <ac:chgData name="Sarah Neild" userId="1795359f-a2be-4d29-9eab-d255621340c7" providerId="ADAL" clId="{2298B9C6-1FEC-46AF-B8B8-94DF87752A31}" dt="2021-06-03T04:46:41.400" v="14"/>
          <ac:spMkLst>
            <pc:docMk/>
            <pc:sldMk cId="2963240867" sldId="285"/>
            <ac:spMk id="4" creationId="{1B48C231-1311-4707-84AE-1D38711EE1FE}"/>
          </ac:spMkLst>
        </pc:spChg>
      </pc:sldChg>
    </pc:docChg>
  </pc:docChgLst>
  <pc:docChgLst>
    <pc:chgData name="Kat Salisbury" userId="S::kat@2simple.com::b64cd180-038e-4743-8e05-afde79732230" providerId="AD" clId="Web-{41AD91F7-FC37-E2D9-6706-B72277B53BF7}"/>
    <pc:docChg chg="modSld">
      <pc:chgData name="Kat Salisbury" userId="S::kat@2simple.com::b64cd180-038e-4743-8e05-afde79732230" providerId="AD" clId="Web-{41AD91F7-FC37-E2D9-6706-B72277B53BF7}" dt="2021-05-24T14:57:41.109" v="10" actId="20577"/>
      <pc:docMkLst>
        <pc:docMk/>
      </pc:docMkLst>
      <pc:sldChg chg="addSp delSp modSp">
        <pc:chgData name="Kat Salisbury" userId="S::kat@2simple.com::b64cd180-038e-4743-8e05-afde79732230" providerId="AD" clId="Web-{41AD91F7-FC37-E2D9-6706-B72277B53BF7}" dt="2021-05-24T14:57:41.109" v="10" actId="20577"/>
        <pc:sldMkLst>
          <pc:docMk/>
          <pc:sldMk cId="423481904" sldId="269"/>
        </pc:sldMkLst>
        <pc:spChg chg="add del mod">
          <ac:chgData name="Kat Salisbury" userId="S::kat@2simple.com::b64cd180-038e-4743-8e05-afde79732230" providerId="AD" clId="Web-{41AD91F7-FC37-E2D9-6706-B72277B53BF7}" dt="2021-05-24T14:57:15.343" v="2"/>
          <ac:spMkLst>
            <pc:docMk/>
            <pc:sldMk cId="423481904" sldId="269"/>
            <ac:spMk id="7" creationId="{D648AAE6-6A30-4D2D-AB4B-46F7002B6169}"/>
          </ac:spMkLst>
        </pc:spChg>
        <pc:spChg chg="add mod">
          <ac:chgData name="Kat Salisbury" userId="S::kat@2simple.com::b64cd180-038e-4743-8e05-afde79732230" providerId="AD" clId="Web-{41AD91F7-FC37-E2D9-6706-B72277B53BF7}" dt="2021-05-24T14:57:41.109" v="10" actId="20577"/>
          <ac:spMkLst>
            <pc:docMk/>
            <pc:sldMk cId="423481904" sldId="269"/>
            <ac:spMk id="8" creationId="{27C0FC3E-C1C9-43C4-88EE-D842B951CF16}"/>
          </ac:spMkLst>
        </pc:spChg>
        <pc:spChg chg="del">
          <ac:chgData name="Kat Salisbury" userId="S::kat@2simple.com::b64cd180-038e-4743-8e05-afde79732230" providerId="AD" clId="Web-{41AD91F7-FC37-E2D9-6706-B72277B53BF7}" dt="2021-05-24T14:57:12.171" v="0"/>
          <ac:spMkLst>
            <pc:docMk/>
            <pc:sldMk cId="423481904" sldId="269"/>
            <ac:spMk id="9" creationId="{53500075-34A1-48C6-9F0D-94E7AFBB160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B699ED-DCBF-443D-BE23-2A84295EB88D}" type="datetimeFigureOut">
              <a:rPr lang="en-GB" smtClean="0"/>
              <a:t>03/06/2021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B01E05-DB08-4C28-BF09-AE681D68E868}" type="slidenum">
              <a:rPr lang="en-GB" smtClean="0"/>
              <a:t>‹#›</a:t>
            </a:fld>
            <a:endParaRPr lang="en-GB"/>
          </a:p>
        </p:txBody>
      </p:sp>
    </p:spTree>
    <p:extLst>
      <p:ext uri="{BB962C8B-B14F-4D97-AF65-F5344CB8AC3E}">
        <p14:creationId xmlns:p14="http://schemas.microsoft.com/office/powerpoint/2010/main" val="1724826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purplemash.com/app/tools/2Connect"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2300"/>
              </a:lnSpc>
            </a:pPr>
            <a:r>
              <a:rPr lang="en-GB" sz="1800" b="1" u="none" dirty="0">
                <a:solidFill>
                  <a:srgbClr val="000000"/>
                </a:solidFill>
                <a:effectLst/>
                <a:latin typeface="Palanquin Dark SemiBold" panose="020B0704020203020204" pitchFamily="34" charset="0"/>
                <a:ea typeface="MS Gothic" panose="020B0609070205080204" pitchFamily="49" charset="-128"/>
                <a:cs typeface="Times New Roman" panose="02020603050405020304" pitchFamily="18" charset="0"/>
              </a:rPr>
              <a:t>Resources: </a:t>
            </a:r>
            <a:r>
              <a:rPr lang="en-GB" sz="1800" u="none" dirty="0">
                <a:solidFill>
                  <a:schemeClr val="tx1"/>
                </a:solidFill>
                <a:effectLst/>
                <a:latin typeface="Nunito" panose="00000500000000000000" pitchFamily="2" charset="0"/>
                <a:ea typeface="Arial" panose="020B060402020202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2Connect tool</a:t>
            </a:r>
            <a:r>
              <a:rPr lang="en-GB" sz="1800" u="none" dirty="0">
                <a:solidFill>
                  <a:schemeClr val="tx1"/>
                </a:solidFill>
                <a:effectLst/>
                <a:latin typeface="Nunito" panose="00000500000000000000" pitchFamily="2" charset="0"/>
                <a:ea typeface="Arial" panose="020B0604020202020204" pitchFamily="34" charset="0"/>
                <a:cs typeface="Calibri" panose="020F0502020204030204" pitchFamily="34" charset="0"/>
              </a:rPr>
              <a:t> </a:t>
            </a:r>
            <a:r>
              <a:rPr lang="en-GB" sz="1800" u="none" dirty="0">
                <a:effectLst/>
                <a:latin typeface="Nunito" panose="00000500000000000000" pitchFamily="2" charset="0"/>
                <a:ea typeface="Arial" panose="020B0604020202020204" pitchFamily="34" charset="0"/>
                <a:cs typeface="Calibri" panose="020F0502020204030204" pitchFamily="34" charset="0"/>
              </a:rPr>
              <a:t>- This is found in the Tools area of Purple Mash.</a:t>
            </a:r>
            <a:endParaRPr lang="en-GB" sz="1800" u="none" dirty="0">
              <a:effectLst/>
              <a:latin typeface="Nunito" panose="00000500000000000000" pitchFamily="2" charset="0"/>
              <a:ea typeface="MS Mincho" panose="02020609040205080304" pitchFamily="49"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effectLst/>
                <a:latin typeface="Nunito" panose="00000500000000000000" pitchFamily="2" charset="0"/>
                <a:ea typeface="Arial" panose="020B0604020202020204" pitchFamily="34" charset="0"/>
                <a:cs typeface="Calibri" panose="020F0502020204030204" pitchFamily="34" charset="0"/>
              </a:rPr>
              <a:t>Prior to this lesson, you may wish to have saved 5 different blank collaborative files in a shared folder – each saved with a number or group name for groups of children to access in the session. </a:t>
            </a:r>
            <a:r>
              <a:rPr lang="en-GB" sz="1800" b="1" dirty="0">
                <a:effectLst/>
                <a:latin typeface="Nunito" panose="00000500000000000000" pitchFamily="2" charset="0"/>
                <a:ea typeface="MS Mincho" panose="02020609040205080304" pitchFamily="49" charset="-128"/>
                <a:cs typeface="Times New Roman" panose="02020603050405020304" pitchFamily="18" charset="0"/>
              </a:rPr>
              <a:t>You may also wish to give each group a concept to write about, or they can choose one for themselves.</a:t>
            </a:r>
            <a:endParaRPr lang="en-GB" sz="1800" b="1" dirty="0">
              <a:effectLst/>
              <a:latin typeface="Nunito" panose="00000500000000000000" pitchFamily="2" charset="0"/>
              <a:ea typeface="Arial" panose="020B0604020202020204" pitchFamily="34" charset="0"/>
              <a:cs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fld id="{C2B01E05-DB08-4C28-BF09-AE681D68E868}" type="slidenum">
              <a:rPr lang="en-GB" smtClean="0"/>
              <a:t>1</a:t>
            </a:fld>
            <a:endParaRPr lang="en-GB"/>
          </a:p>
        </p:txBody>
      </p:sp>
    </p:spTree>
    <p:extLst>
      <p:ext uri="{BB962C8B-B14F-4D97-AF65-F5344CB8AC3E}">
        <p14:creationId xmlns:p14="http://schemas.microsoft.com/office/powerpoint/2010/main" val="1698924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Nunito" panose="00000500000000000000" pitchFamily="2" charset="0"/>
                <a:ea typeface="MS Mincho" panose="02020609040205080304" pitchFamily="49" charset="-128"/>
                <a:cs typeface="Times New Roman" panose="02020603050405020304" pitchFamily="18" charset="0"/>
              </a:rPr>
              <a:t>Display the questions on </a:t>
            </a:r>
            <a:r>
              <a:rPr lang="en-GB" sz="1800" b="1" dirty="0">
                <a:effectLst/>
                <a:latin typeface="Nunito" panose="00000500000000000000" pitchFamily="2" charset="0"/>
                <a:ea typeface="MS Mincho" panose="02020609040205080304" pitchFamily="49" charset="-128"/>
                <a:cs typeface="Times New Roman" panose="02020603050405020304" pitchFamily="18" charset="0"/>
              </a:rPr>
              <a:t>slide 10 </a:t>
            </a:r>
            <a:r>
              <a:rPr lang="en-GB" sz="1800" b="0" dirty="0">
                <a:effectLst/>
                <a:latin typeface="Nunito" panose="00000500000000000000" pitchFamily="2" charset="0"/>
                <a:ea typeface="MS Mincho" panose="02020609040205080304" pitchFamily="49" charset="-128"/>
                <a:cs typeface="Times New Roman" panose="02020603050405020304" pitchFamily="18" charset="0"/>
              </a:rPr>
              <a:t>for children to peer assess each other’s presentations.</a:t>
            </a:r>
          </a:p>
        </p:txBody>
      </p:sp>
      <p:sp>
        <p:nvSpPr>
          <p:cNvPr id="4" name="Slide Number Placeholder 3"/>
          <p:cNvSpPr>
            <a:spLocks noGrp="1"/>
          </p:cNvSpPr>
          <p:nvPr>
            <p:ph type="sldNum" sz="quarter" idx="5"/>
          </p:nvPr>
        </p:nvSpPr>
        <p:spPr/>
        <p:txBody>
          <a:bodyPr/>
          <a:lstStyle/>
          <a:p>
            <a:fld id="{C2B01E05-DB08-4C28-BF09-AE681D68E868}" type="slidenum">
              <a:rPr lang="en-GB" smtClean="0"/>
              <a:t>10</a:t>
            </a:fld>
            <a:endParaRPr lang="en-GB"/>
          </a:p>
        </p:txBody>
      </p:sp>
    </p:spTree>
    <p:extLst>
      <p:ext uri="{BB962C8B-B14F-4D97-AF65-F5344CB8AC3E}">
        <p14:creationId xmlns:p14="http://schemas.microsoft.com/office/powerpoint/2010/main" val="19418654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Nunito" panose="00000500000000000000" pitchFamily="2" charset="0"/>
                <a:ea typeface="Times New Roman" panose="02020603050405020304" pitchFamily="18" charset="0"/>
                <a:cs typeface="Times New Roman" panose="02020603050405020304" pitchFamily="18" charset="0"/>
              </a:rPr>
              <a:t>Review the success criteria on </a:t>
            </a:r>
            <a:r>
              <a:rPr lang="en-GB" sz="1800" b="1" dirty="0">
                <a:effectLst/>
                <a:latin typeface="Nunito" panose="00000500000000000000" pitchFamily="2" charset="0"/>
                <a:ea typeface="Times New Roman" panose="02020603050405020304" pitchFamily="18" charset="0"/>
                <a:cs typeface="Times New Roman" panose="02020603050405020304" pitchFamily="18" charset="0"/>
              </a:rPr>
              <a:t>slide 11.</a:t>
            </a:r>
            <a:r>
              <a:rPr lang="en-GB" sz="1800" dirty="0">
                <a:effectLst/>
                <a:latin typeface="Nunito" panose="00000500000000000000" pitchFamily="2" charset="0"/>
                <a:ea typeface="Times New Roman" panose="02020603050405020304" pitchFamily="18" charset="0"/>
                <a:cs typeface="Times New Roman" panose="02020603050405020304" pitchFamily="18" charset="0"/>
              </a:rPr>
              <a:t> Pupils could rate how well they achieved this using a show of hands.</a:t>
            </a:r>
            <a:endParaRPr lang="en-GB" dirty="0"/>
          </a:p>
        </p:txBody>
      </p:sp>
      <p:sp>
        <p:nvSpPr>
          <p:cNvPr id="4" name="Slide Number Placeholder 3"/>
          <p:cNvSpPr>
            <a:spLocks noGrp="1"/>
          </p:cNvSpPr>
          <p:nvPr>
            <p:ph type="sldNum" sz="quarter" idx="5"/>
          </p:nvPr>
        </p:nvSpPr>
        <p:spPr/>
        <p:txBody>
          <a:bodyPr/>
          <a:lstStyle/>
          <a:p>
            <a:fld id="{C2B01E05-DB08-4C28-BF09-AE681D68E868}" type="slidenum">
              <a:rPr lang="en-GB" smtClean="0"/>
              <a:t>11</a:t>
            </a:fld>
            <a:endParaRPr lang="en-GB"/>
          </a:p>
        </p:txBody>
      </p:sp>
    </p:spTree>
    <p:extLst>
      <p:ext uri="{BB962C8B-B14F-4D97-AF65-F5344CB8AC3E}">
        <p14:creationId xmlns:p14="http://schemas.microsoft.com/office/powerpoint/2010/main" val="9263975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Nunito" panose="00000500000000000000" pitchFamily="2" charset="0"/>
                <a:ea typeface="Times New Roman" panose="02020603050405020304" pitchFamily="18" charset="0"/>
                <a:cs typeface="Times New Roman" panose="02020603050405020304" pitchFamily="18" charset="0"/>
              </a:rPr>
              <a:t>Display </a:t>
            </a:r>
            <a:r>
              <a:rPr lang="en-GB" sz="1800" b="1" dirty="0">
                <a:effectLst/>
                <a:latin typeface="Nunito" panose="00000500000000000000" pitchFamily="2" charset="0"/>
                <a:ea typeface="Times New Roman" panose="02020603050405020304" pitchFamily="18" charset="0"/>
                <a:cs typeface="Times New Roman" panose="02020603050405020304" pitchFamily="18" charset="0"/>
              </a:rPr>
              <a:t>slide 2</a:t>
            </a:r>
            <a:r>
              <a:rPr lang="en-GB" sz="1800" dirty="0">
                <a:effectLst/>
                <a:latin typeface="Nunito" panose="00000500000000000000" pitchFamily="2" charset="0"/>
                <a:ea typeface="Times New Roman" panose="02020603050405020304" pitchFamily="18" charset="0"/>
                <a:cs typeface="Times New Roman" panose="02020603050405020304" pitchFamily="18" charset="0"/>
              </a:rPr>
              <a:t> and outline the lesson aims.</a:t>
            </a:r>
          </a:p>
          <a:p>
            <a:endParaRPr lang="en-GB" dirty="0"/>
          </a:p>
        </p:txBody>
      </p:sp>
      <p:sp>
        <p:nvSpPr>
          <p:cNvPr id="4" name="Slide Number Placeholder 3"/>
          <p:cNvSpPr>
            <a:spLocks noGrp="1"/>
          </p:cNvSpPr>
          <p:nvPr>
            <p:ph type="sldNum" sz="quarter" idx="5"/>
          </p:nvPr>
        </p:nvSpPr>
        <p:spPr/>
        <p:txBody>
          <a:bodyPr/>
          <a:lstStyle/>
          <a:p>
            <a:fld id="{C2B01E05-DB08-4C28-BF09-AE681D68E868}" type="slidenum">
              <a:rPr lang="en-GB" smtClean="0"/>
              <a:t>2</a:t>
            </a:fld>
            <a:endParaRPr lang="en-GB"/>
          </a:p>
        </p:txBody>
      </p:sp>
    </p:spTree>
    <p:extLst>
      <p:ext uri="{BB962C8B-B14F-4D97-AF65-F5344CB8AC3E}">
        <p14:creationId xmlns:p14="http://schemas.microsoft.com/office/powerpoint/2010/main" val="37061762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Nunito" panose="00000500000000000000" pitchFamily="2" charset="0"/>
                <a:ea typeface="Times New Roman" panose="02020603050405020304" pitchFamily="18" charset="0"/>
                <a:cs typeface="Times New Roman" panose="02020603050405020304" pitchFamily="18" charset="0"/>
              </a:rPr>
              <a:t>Display </a:t>
            </a:r>
            <a:r>
              <a:rPr lang="en-GB" sz="1800" b="1" dirty="0">
                <a:effectLst/>
                <a:latin typeface="Nunito" panose="00000500000000000000" pitchFamily="2" charset="0"/>
                <a:ea typeface="Times New Roman" panose="02020603050405020304" pitchFamily="18" charset="0"/>
                <a:cs typeface="Times New Roman" panose="02020603050405020304" pitchFamily="18" charset="0"/>
              </a:rPr>
              <a:t>slide 3</a:t>
            </a:r>
            <a:r>
              <a:rPr lang="en-GB" sz="1800" dirty="0">
                <a:effectLst/>
                <a:latin typeface="Nunito" panose="00000500000000000000" pitchFamily="2" charset="0"/>
                <a:ea typeface="Times New Roman" panose="02020603050405020304" pitchFamily="18" charset="0"/>
                <a:cs typeface="Times New Roman" panose="02020603050405020304" pitchFamily="18" charset="0"/>
              </a:rPr>
              <a:t> and outline the success criteria.</a:t>
            </a:r>
            <a:endParaRPr lang="en-GB" dirty="0"/>
          </a:p>
        </p:txBody>
      </p:sp>
      <p:sp>
        <p:nvSpPr>
          <p:cNvPr id="4" name="Slide Number Placeholder 3"/>
          <p:cNvSpPr>
            <a:spLocks noGrp="1"/>
          </p:cNvSpPr>
          <p:nvPr>
            <p:ph type="sldNum" sz="quarter" idx="5"/>
          </p:nvPr>
        </p:nvSpPr>
        <p:spPr/>
        <p:txBody>
          <a:bodyPr/>
          <a:lstStyle/>
          <a:p>
            <a:fld id="{C2B01E05-DB08-4C28-BF09-AE681D68E868}" type="slidenum">
              <a:rPr lang="en-GB" smtClean="0"/>
              <a:t>3</a:t>
            </a:fld>
            <a:endParaRPr lang="en-GB"/>
          </a:p>
        </p:txBody>
      </p:sp>
    </p:spTree>
    <p:extLst>
      <p:ext uri="{BB962C8B-B14F-4D97-AF65-F5344CB8AC3E}">
        <p14:creationId xmlns:p14="http://schemas.microsoft.com/office/powerpoint/2010/main" val="12300864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Nunito" panose="00000500000000000000" pitchFamily="2" charset="0"/>
                <a:ea typeface="MS Mincho" panose="02020609040205080304" pitchFamily="49" charset="-128"/>
                <a:cs typeface="Times New Roman" panose="02020603050405020304" pitchFamily="18" charset="0"/>
              </a:rPr>
              <a:t>Display </a:t>
            </a:r>
            <a:r>
              <a:rPr lang="en-GB" sz="1800" b="1" dirty="0">
                <a:effectLst/>
                <a:latin typeface="Nunito" panose="00000500000000000000" pitchFamily="2" charset="0"/>
                <a:ea typeface="MS Mincho" panose="02020609040205080304" pitchFamily="49" charset="-128"/>
                <a:cs typeface="Times New Roman" panose="02020603050405020304" pitchFamily="18" charset="0"/>
              </a:rPr>
              <a:t>slide 4</a:t>
            </a:r>
            <a:r>
              <a:rPr lang="en-GB" sz="1800" dirty="0">
                <a:effectLst/>
                <a:latin typeface="Nunito" panose="00000500000000000000" pitchFamily="2" charset="0"/>
                <a:ea typeface="MS Mincho" panose="02020609040205080304" pitchFamily="49" charset="-128"/>
                <a:cs typeface="Times New Roman" panose="02020603050405020304" pitchFamily="18" charset="0"/>
              </a:rPr>
              <a:t> to recap the learning from the previous session.</a:t>
            </a:r>
          </a:p>
        </p:txBody>
      </p:sp>
      <p:sp>
        <p:nvSpPr>
          <p:cNvPr id="4" name="Slide Number Placeholder 3"/>
          <p:cNvSpPr>
            <a:spLocks noGrp="1"/>
          </p:cNvSpPr>
          <p:nvPr>
            <p:ph type="sldNum" sz="quarter" idx="5"/>
          </p:nvPr>
        </p:nvSpPr>
        <p:spPr/>
        <p:txBody>
          <a:bodyPr/>
          <a:lstStyle/>
          <a:p>
            <a:fld id="{C2B01E05-DB08-4C28-BF09-AE681D68E868}" type="slidenum">
              <a:rPr lang="en-GB" smtClean="0"/>
              <a:t>4</a:t>
            </a:fld>
            <a:endParaRPr lang="en-GB"/>
          </a:p>
        </p:txBody>
      </p:sp>
    </p:spTree>
    <p:extLst>
      <p:ext uri="{BB962C8B-B14F-4D97-AF65-F5344CB8AC3E}">
        <p14:creationId xmlns:p14="http://schemas.microsoft.com/office/powerpoint/2010/main" val="39308179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0"/>
              </a:spcAft>
            </a:pPr>
            <a:r>
              <a:rPr lang="en-GB" sz="1800" dirty="0">
                <a:effectLst/>
                <a:latin typeface="Nunito" panose="00000500000000000000" pitchFamily="2" charset="0"/>
                <a:ea typeface="MS Mincho" panose="02020609040205080304" pitchFamily="49" charset="-128"/>
                <a:cs typeface="Times New Roman" panose="02020603050405020304" pitchFamily="18" charset="0"/>
              </a:rPr>
              <a:t>Use </a:t>
            </a:r>
            <a:r>
              <a:rPr lang="en-GB" sz="1800" b="1" dirty="0">
                <a:effectLst/>
                <a:latin typeface="Nunito" panose="00000500000000000000" pitchFamily="2" charset="0"/>
                <a:ea typeface="MS Mincho" panose="02020609040205080304" pitchFamily="49" charset="-128"/>
                <a:cs typeface="Times New Roman" panose="02020603050405020304" pitchFamily="18" charset="0"/>
              </a:rPr>
              <a:t>slide 5 </a:t>
            </a:r>
            <a:r>
              <a:rPr lang="en-GB" sz="1800" b="0" dirty="0">
                <a:effectLst/>
                <a:latin typeface="Nunito" panose="00000500000000000000" pitchFamily="2" charset="0"/>
                <a:ea typeface="MS Mincho" panose="02020609040205080304" pitchFamily="49" charset="-128"/>
                <a:cs typeface="Times New Roman" panose="02020603050405020304" pitchFamily="18" charset="0"/>
              </a:rPr>
              <a:t>to demonstrate how to set up and use collaborative mode.</a:t>
            </a:r>
          </a:p>
          <a:p>
            <a:pPr>
              <a:spcAft>
                <a:spcPts val="600"/>
              </a:spcAft>
            </a:pPr>
            <a:endParaRPr lang="en-GB" sz="1800" b="0" dirty="0">
              <a:effectLst/>
              <a:latin typeface="Nunito" panose="00000500000000000000" pitchFamily="2"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2B01E05-DB08-4C28-BF09-AE681D68E868}" type="slidenum">
              <a:rPr lang="en-GB" smtClean="0"/>
              <a:t>5</a:t>
            </a:fld>
            <a:endParaRPr lang="en-GB"/>
          </a:p>
        </p:txBody>
      </p:sp>
    </p:spTree>
    <p:extLst>
      <p:ext uri="{BB962C8B-B14F-4D97-AF65-F5344CB8AC3E}">
        <p14:creationId xmlns:p14="http://schemas.microsoft.com/office/powerpoint/2010/main" val="37970528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0"/>
              </a:spcAft>
            </a:pPr>
            <a:r>
              <a:rPr lang="en-GB" sz="1800" dirty="0">
                <a:effectLst/>
                <a:latin typeface="Nunito" panose="00000500000000000000" pitchFamily="2" charset="0"/>
                <a:ea typeface="MS Mincho" panose="02020609040205080304" pitchFamily="49" charset="-128"/>
                <a:cs typeface="Times New Roman" panose="02020603050405020304" pitchFamily="18" charset="0"/>
              </a:rPr>
              <a:t>Use </a:t>
            </a:r>
            <a:r>
              <a:rPr lang="en-GB" sz="1800" b="1" dirty="0">
                <a:effectLst/>
                <a:latin typeface="Nunito" panose="00000500000000000000" pitchFamily="2" charset="0"/>
                <a:ea typeface="MS Mincho" panose="02020609040205080304" pitchFamily="49" charset="-128"/>
                <a:cs typeface="Times New Roman" panose="02020603050405020304" pitchFamily="18" charset="0"/>
              </a:rPr>
              <a:t>slide 6 </a:t>
            </a:r>
            <a:r>
              <a:rPr lang="en-GB" sz="1800" b="0" dirty="0">
                <a:effectLst/>
                <a:latin typeface="Nunito" panose="00000500000000000000" pitchFamily="2" charset="0"/>
                <a:ea typeface="MS Mincho" panose="02020609040205080304" pitchFamily="49" charset="-128"/>
                <a:cs typeface="Times New Roman" panose="02020603050405020304" pitchFamily="18" charset="0"/>
              </a:rPr>
              <a:t>to introduce the activity. </a:t>
            </a:r>
            <a:r>
              <a:rPr lang="en-GB" sz="1800" b="1" dirty="0">
                <a:effectLst/>
                <a:latin typeface="Nunito" panose="00000500000000000000" pitchFamily="2" charset="0"/>
                <a:ea typeface="MS Mincho" panose="02020609040205080304" pitchFamily="49" charset="-128"/>
                <a:cs typeface="Times New Roman" panose="02020603050405020304" pitchFamily="18" charset="0"/>
              </a:rPr>
              <a:t>Setting up the collaborative concept maps for each group in advance will save time. The children can choose their own concept or you may wish to choose for them related to their current learning. </a:t>
            </a:r>
          </a:p>
        </p:txBody>
      </p:sp>
      <p:sp>
        <p:nvSpPr>
          <p:cNvPr id="4" name="Slide Number Placeholder 3"/>
          <p:cNvSpPr>
            <a:spLocks noGrp="1"/>
          </p:cNvSpPr>
          <p:nvPr>
            <p:ph type="sldNum" sz="quarter" idx="5"/>
          </p:nvPr>
        </p:nvSpPr>
        <p:spPr/>
        <p:txBody>
          <a:bodyPr/>
          <a:lstStyle/>
          <a:p>
            <a:fld id="{C2B01E05-DB08-4C28-BF09-AE681D68E868}" type="slidenum">
              <a:rPr lang="en-GB" smtClean="0"/>
              <a:t>6</a:t>
            </a:fld>
            <a:endParaRPr lang="en-GB"/>
          </a:p>
        </p:txBody>
      </p:sp>
    </p:spTree>
    <p:extLst>
      <p:ext uri="{BB962C8B-B14F-4D97-AF65-F5344CB8AC3E}">
        <p14:creationId xmlns:p14="http://schemas.microsoft.com/office/powerpoint/2010/main" val="31413250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0"/>
              </a:spcAft>
            </a:pPr>
            <a:r>
              <a:rPr lang="en-GB" sz="1800" dirty="0">
                <a:effectLst/>
                <a:latin typeface="Nunito" panose="00000500000000000000" pitchFamily="2" charset="0"/>
                <a:ea typeface="MS Mincho" panose="02020609040205080304" pitchFamily="49" charset="-128"/>
                <a:cs typeface="Times New Roman" panose="02020603050405020304" pitchFamily="18" charset="0"/>
              </a:rPr>
              <a:t>After allowing children some time to add to their collaborative concept maps, use </a:t>
            </a:r>
            <a:r>
              <a:rPr lang="en-GB" sz="1800" b="1" dirty="0">
                <a:effectLst/>
                <a:latin typeface="Nunito" panose="00000500000000000000" pitchFamily="2" charset="0"/>
                <a:ea typeface="MS Mincho" panose="02020609040205080304" pitchFamily="49" charset="-128"/>
                <a:cs typeface="Times New Roman" panose="02020603050405020304" pitchFamily="18" charset="0"/>
              </a:rPr>
              <a:t>slides 7 &amp; 8 </a:t>
            </a:r>
            <a:r>
              <a:rPr lang="en-GB" sz="1800" dirty="0">
                <a:effectLst/>
                <a:latin typeface="Nunito" panose="00000500000000000000" pitchFamily="2" charset="0"/>
                <a:ea typeface="MS Mincho" panose="02020609040205080304" pitchFamily="49" charset="-128"/>
                <a:cs typeface="Times New Roman" panose="02020603050405020304" pitchFamily="18" charset="0"/>
              </a:rPr>
              <a:t>to introduce and demonstrate how to use Presentation Mode.</a:t>
            </a:r>
            <a:endParaRPr lang="en-GB" sz="1800" b="0" dirty="0">
              <a:effectLst/>
              <a:latin typeface="Nunito" panose="00000500000000000000" pitchFamily="2" charset="0"/>
              <a:ea typeface="MS Mincho" panose="02020609040205080304" pitchFamily="49" charset="-128"/>
              <a:cs typeface="Times New Roman" panose="02020603050405020304" pitchFamily="18" charset="0"/>
            </a:endParaRPr>
          </a:p>
          <a:p>
            <a:pPr>
              <a:spcAft>
                <a:spcPts val="600"/>
              </a:spcAft>
            </a:pPr>
            <a:endParaRPr lang="en-GB" sz="1800" b="0" dirty="0">
              <a:effectLst/>
              <a:latin typeface="Nunito" panose="00000500000000000000" pitchFamily="2"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2B01E05-DB08-4C28-BF09-AE681D68E868}" type="slidenum">
              <a:rPr lang="en-GB" smtClean="0"/>
              <a:t>7</a:t>
            </a:fld>
            <a:endParaRPr lang="en-GB"/>
          </a:p>
        </p:txBody>
      </p:sp>
    </p:spTree>
    <p:extLst>
      <p:ext uri="{BB962C8B-B14F-4D97-AF65-F5344CB8AC3E}">
        <p14:creationId xmlns:p14="http://schemas.microsoft.com/office/powerpoint/2010/main" val="1857788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0"/>
              </a:spcAft>
            </a:pPr>
            <a:r>
              <a:rPr lang="en-GB" sz="1800" dirty="0">
                <a:effectLst/>
                <a:latin typeface="Nunito" panose="00000500000000000000" pitchFamily="2" charset="0"/>
                <a:ea typeface="MS Mincho" panose="02020609040205080304" pitchFamily="49" charset="-128"/>
                <a:cs typeface="Times New Roman" panose="02020603050405020304" pitchFamily="18" charset="0"/>
              </a:rPr>
              <a:t>After allowing children some time to add to their collaborative concept maps, use </a:t>
            </a:r>
            <a:r>
              <a:rPr lang="en-GB" sz="1800" b="1" dirty="0">
                <a:effectLst/>
                <a:latin typeface="Nunito" panose="00000500000000000000" pitchFamily="2" charset="0"/>
                <a:ea typeface="MS Mincho" panose="02020609040205080304" pitchFamily="49" charset="-128"/>
                <a:cs typeface="Times New Roman" panose="02020603050405020304" pitchFamily="18" charset="0"/>
              </a:rPr>
              <a:t>slides 7 &amp; 8 </a:t>
            </a:r>
            <a:r>
              <a:rPr lang="en-GB" sz="1800" dirty="0">
                <a:effectLst/>
                <a:latin typeface="Nunito" panose="00000500000000000000" pitchFamily="2" charset="0"/>
                <a:ea typeface="MS Mincho" panose="02020609040205080304" pitchFamily="49" charset="-128"/>
                <a:cs typeface="Times New Roman" panose="02020603050405020304" pitchFamily="18" charset="0"/>
              </a:rPr>
              <a:t>to introduce and demonstrate how to use Presentation Mode.</a:t>
            </a:r>
            <a:endParaRPr lang="en-GB" sz="1800" b="0" dirty="0">
              <a:effectLst/>
              <a:latin typeface="Nunito" panose="00000500000000000000" pitchFamily="2" charset="0"/>
              <a:ea typeface="MS Mincho" panose="02020609040205080304" pitchFamily="49" charset="-128"/>
              <a:cs typeface="Times New Roman" panose="02020603050405020304" pitchFamily="18" charset="0"/>
            </a:endParaRPr>
          </a:p>
          <a:p>
            <a:pPr>
              <a:spcAft>
                <a:spcPts val="600"/>
              </a:spcAft>
            </a:pPr>
            <a:endParaRPr lang="en-GB" sz="1800" b="0" dirty="0">
              <a:effectLst/>
              <a:latin typeface="Nunito" panose="00000500000000000000" pitchFamily="2"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2B01E05-DB08-4C28-BF09-AE681D68E868}" type="slidenum">
              <a:rPr lang="en-GB" smtClean="0"/>
              <a:t>8</a:t>
            </a:fld>
            <a:endParaRPr lang="en-GB"/>
          </a:p>
        </p:txBody>
      </p:sp>
    </p:spTree>
    <p:extLst>
      <p:ext uri="{BB962C8B-B14F-4D97-AF65-F5344CB8AC3E}">
        <p14:creationId xmlns:p14="http://schemas.microsoft.com/office/powerpoint/2010/main" val="2359571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Nunito" panose="00000500000000000000" pitchFamily="2" charset="0"/>
                <a:ea typeface="MS Mincho" panose="02020609040205080304" pitchFamily="49" charset="-128"/>
                <a:cs typeface="Times New Roman" panose="02020603050405020304" pitchFamily="18" charset="0"/>
              </a:rPr>
              <a:t>Use </a:t>
            </a:r>
            <a:r>
              <a:rPr lang="en-GB" sz="1800" b="1" dirty="0">
                <a:effectLst/>
                <a:latin typeface="Nunito" panose="00000500000000000000" pitchFamily="2" charset="0"/>
                <a:ea typeface="MS Mincho" panose="02020609040205080304" pitchFamily="49" charset="-128"/>
                <a:cs typeface="Times New Roman" panose="02020603050405020304" pitchFamily="18" charset="0"/>
              </a:rPr>
              <a:t>slide 9 </a:t>
            </a:r>
            <a:r>
              <a:rPr lang="en-GB" sz="1800" dirty="0">
                <a:effectLst/>
                <a:latin typeface="Nunito" panose="00000500000000000000" pitchFamily="2" charset="0"/>
                <a:ea typeface="MS Mincho" panose="02020609040205080304" pitchFamily="49" charset="-128"/>
                <a:cs typeface="Times New Roman" panose="02020603050405020304" pitchFamily="18" charset="0"/>
              </a:rPr>
              <a:t>to introduce Activity 2, allowing children time to rehearse their presentations in their groups.</a:t>
            </a:r>
          </a:p>
        </p:txBody>
      </p:sp>
      <p:sp>
        <p:nvSpPr>
          <p:cNvPr id="4" name="Slide Number Placeholder 3"/>
          <p:cNvSpPr>
            <a:spLocks noGrp="1"/>
          </p:cNvSpPr>
          <p:nvPr>
            <p:ph type="sldNum" sz="quarter" idx="5"/>
          </p:nvPr>
        </p:nvSpPr>
        <p:spPr/>
        <p:txBody>
          <a:bodyPr/>
          <a:lstStyle/>
          <a:p>
            <a:fld id="{C2B01E05-DB08-4C28-BF09-AE681D68E868}" type="slidenum">
              <a:rPr lang="en-GB" smtClean="0"/>
              <a:t>9</a:t>
            </a:fld>
            <a:endParaRPr lang="en-GB"/>
          </a:p>
        </p:txBody>
      </p:sp>
    </p:spTree>
    <p:extLst>
      <p:ext uri="{BB962C8B-B14F-4D97-AF65-F5344CB8AC3E}">
        <p14:creationId xmlns:p14="http://schemas.microsoft.com/office/powerpoint/2010/main" val="4256261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1B8E6-B67F-4EFC-A3C5-BB02E4A19E8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167F624-9536-4526-9E46-37E06E01784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202BD8F-EDA7-496C-B236-D04EDCBB02CE}"/>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98F9F552-89BE-4385-89F3-4A10B31A81D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E6C419C-1437-416B-B183-F95FE8249255}"/>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32641120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151B7-D811-436B-B8DB-76A544672E1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1E7092C-344B-46D5-A695-1888A05108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2D6D33C-E464-4081-872C-4CF14F829C4C}"/>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438ADA7F-52DE-4EC3-B3AC-E02BC215439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76A36AD-A2E2-4368-98DD-EA5DB3EB8B85}"/>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10978630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F400188-0615-4E20-90EC-D6F183B4A9F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3761763-A88B-4B2A-8862-913DEC71EDC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F7388EF-317A-4E5A-B3F2-DB9DEF896010}"/>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48C73E8D-B974-478A-B2DA-CB0AE6247D2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4B5FEC-46C9-450D-9ED0-4BC60A45B12B}"/>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19031176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8EB2E6-54A0-41A0-9FFA-BCFD7D83FA5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5534515-4003-4C9C-B272-92D06A1C9F6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8FE4B43-C9CE-4363-A03B-DD198B2E4787}"/>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3282FE96-ECE6-4FEF-A9BD-1619B245803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91E6717-EAE9-4E4F-BC85-DF7780822BD2}"/>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3371757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76E90-7C2C-43CA-A788-F2B752EBA51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134339-8064-4F5F-9CB2-3F4BE477D3C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207920B-999D-4572-8323-F9A04F6813E3}"/>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9972D174-D636-44FA-B4AF-667C720CCC1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E20B7EE-44C7-4198-B5E7-45B500345234}"/>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590155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82D07-D4D3-48D6-8075-57FF230D277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A3477DB-9DBB-4002-8A41-10B1D73CA8D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D0CDEB4-A4A1-458E-993D-14049DBBE89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296A3BF-7304-43E5-9A78-DE00AC204982}"/>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6" name="Footer Placeholder 5">
            <a:extLst>
              <a:ext uri="{FF2B5EF4-FFF2-40B4-BE49-F238E27FC236}">
                <a16:creationId xmlns:a16="http://schemas.microsoft.com/office/drawing/2014/main" id="{3CA0AE6E-65F4-4730-9747-DB4A1FBA554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C12588D-2020-40C3-B11E-C4EA66082783}"/>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674869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ECE40-354B-4AEF-BA97-D744D98C840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E697CF7-DACC-4EEC-8643-6F5F1524052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886E172-B8C3-48EF-B158-F678A23D805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F7F2A59-1AF8-4BB8-917F-930E9186FD6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0CB6DBE-8825-48A9-B400-3DAF15B9E98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E506FE4-3CA2-4FDC-BB9E-A9058F1A0872}"/>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8" name="Footer Placeholder 7">
            <a:extLst>
              <a:ext uri="{FF2B5EF4-FFF2-40B4-BE49-F238E27FC236}">
                <a16:creationId xmlns:a16="http://schemas.microsoft.com/office/drawing/2014/main" id="{A02A6F0B-82FD-4D2C-AE4E-C088260112A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42CE329-0C7E-4E6B-B603-4600371FB248}"/>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3046117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85680-2A71-4EDC-8498-C20FE5A9D79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62F8526-1331-4487-8FDD-F5CD36C93DF7}"/>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4" name="Footer Placeholder 3">
            <a:extLst>
              <a:ext uri="{FF2B5EF4-FFF2-40B4-BE49-F238E27FC236}">
                <a16:creationId xmlns:a16="http://schemas.microsoft.com/office/drawing/2014/main" id="{AC4D25FC-63E1-4813-8392-917D61432C6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A715D6D-CD8D-471E-AEF3-56FBF7F46089}"/>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8181430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1DD0135-9252-4C24-B5A1-57003563467F}"/>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3" name="Footer Placeholder 2">
            <a:extLst>
              <a:ext uri="{FF2B5EF4-FFF2-40B4-BE49-F238E27FC236}">
                <a16:creationId xmlns:a16="http://schemas.microsoft.com/office/drawing/2014/main" id="{E12CE995-676C-4F46-A7CC-3E65C4B3BEB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A4D387B-18E9-4232-94ED-A30DA4D0DB12}"/>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28018831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1D261B-419C-4345-898B-512B4DED3A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3149CEA-A93C-4B0B-820C-091E0691163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BA125EC-49D4-4D9A-A0CD-C13B95E9F2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F54DE6D-A481-40F4-8C4C-C8169ED491A3}"/>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6" name="Footer Placeholder 5">
            <a:extLst>
              <a:ext uri="{FF2B5EF4-FFF2-40B4-BE49-F238E27FC236}">
                <a16:creationId xmlns:a16="http://schemas.microsoft.com/office/drawing/2014/main" id="{2CEA2C54-F8C1-4587-9343-AF7D514C4C8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44DC779-21DB-436B-9927-7B4FDF3D4BA7}"/>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9254312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F233CD-D346-4AE1-BD4F-3DC39A91B58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84486D8-4C82-428D-8755-3E9C83101DA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07F9A21-9D2B-43A0-9E84-BB3AE1CE68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F2EAD74-D833-41FD-B752-F6E5F9E2B811}"/>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6" name="Footer Placeholder 5">
            <a:extLst>
              <a:ext uri="{FF2B5EF4-FFF2-40B4-BE49-F238E27FC236}">
                <a16:creationId xmlns:a16="http://schemas.microsoft.com/office/drawing/2014/main" id="{52701212-DFDC-4063-A7BD-A05D2868AA9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94C2A23-05F0-45FA-B92F-33712009DC73}"/>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32063160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4684367-756C-45B9-BB01-10E0FDF1D1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B8EE170-561C-4181-9BD1-FC93F589C8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C590084-6C5C-4E6F-AE78-5FD4DE8917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1F8A0EA2-8755-4225-80E5-109EA9D6254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50F7392-578D-49DE-AEF7-07C4B06F31C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40191A-A524-4ACF-BFDF-A0B774A1BD1C}" type="slidenum">
              <a:rPr lang="en-GB" smtClean="0"/>
              <a:t>‹#›</a:t>
            </a:fld>
            <a:endParaRPr lang="en-GB"/>
          </a:p>
        </p:txBody>
      </p:sp>
    </p:spTree>
    <p:extLst>
      <p:ext uri="{BB962C8B-B14F-4D97-AF65-F5344CB8AC3E}">
        <p14:creationId xmlns:p14="http://schemas.microsoft.com/office/powerpoint/2010/main" val="423233289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4.png"/><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40B9415-FB6B-4306-A8CF-3833B05C74F0}"/>
              </a:ext>
            </a:extLst>
          </p:cNvPr>
          <p:cNvSpPr/>
          <p:nvPr/>
        </p:nvSpPr>
        <p:spPr>
          <a:xfrm>
            <a:off x="4322174" y="-9524"/>
            <a:ext cx="7869826" cy="6857999"/>
          </a:xfrm>
          <a:prstGeom prst="rect">
            <a:avLst/>
          </a:prstGeom>
          <a:solidFill>
            <a:srgbClr val="8E24A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pic>
        <p:nvPicPr>
          <p:cNvPr id="5" name="Graphic 63">
            <a:extLst>
              <a:ext uri="{FF2B5EF4-FFF2-40B4-BE49-F238E27FC236}">
                <a16:creationId xmlns:a16="http://schemas.microsoft.com/office/drawing/2014/main" id="{9BC05247-EC89-4E18-AAC7-769930391EF6}"/>
              </a:ext>
            </a:extLst>
          </p:cNvPr>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0" y="-9524"/>
            <a:ext cx="4505325" cy="6867524"/>
          </a:xfrm>
          <a:prstGeom prst="rect">
            <a:avLst/>
          </a:prstGeom>
        </p:spPr>
      </p:pic>
      <p:sp>
        <p:nvSpPr>
          <p:cNvPr id="2" name="Title 1">
            <a:extLst>
              <a:ext uri="{FF2B5EF4-FFF2-40B4-BE49-F238E27FC236}">
                <a16:creationId xmlns:a16="http://schemas.microsoft.com/office/drawing/2014/main" id="{E20E66B1-EE11-46E8-9D2F-388E12025E3A}"/>
              </a:ext>
            </a:extLst>
          </p:cNvPr>
          <p:cNvSpPr>
            <a:spLocks noGrp="1"/>
          </p:cNvSpPr>
          <p:nvPr>
            <p:ph type="ctrTitle"/>
          </p:nvPr>
        </p:nvSpPr>
        <p:spPr>
          <a:xfrm>
            <a:off x="1463176" y="2264753"/>
            <a:ext cx="9448800" cy="2509266"/>
          </a:xfrm>
        </p:spPr>
        <p:txBody>
          <a:bodyPr>
            <a:normAutofit fontScale="90000"/>
          </a:bodyPr>
          <a:lstStyle/>
          <a:p>
            <a:r>
              <a:rPr lang="en-GB" dirty="0">
                <a:solidFill>
                  <a:schemeClr val="bg1"/>
                </a:solidFill>
                <a:latin typeface="Palanquin Dark SemiBold" panose="020B0704020203020204" pitchFamily="34" charset="0"/>
                <a:cs typeface="Palanquin Dark SemiBold" panose="020B0704020203020204" pitchFamily="34" charset="0"/>
              </a:rPr>
              <a:t>Lesson 4 – </a:t>
            </a:r>
            <a:br>
              <a:rPr lang="en-GB" dirty="0">
                <a:solidFill>
                  <a:schemeClr val="bg1"/>
                </a:solidFill>
                <a:latin typeface="Palanquin Dark SemiBold" panose="020B0704020203020204" pitchFamily="34" charset="0"/>
                <a:cs typeface="Palanquin Dark SemiBold" panose="020B0704020203020204" pitchFamily="34" charset="0"/>
              </a:rPr>
            </a:br>
            <a:r>
              <a:rPr lang="en-GB" dirty="0">
                <a:solidFill>
                  <a:schemeClr val="bg1"/>
                </a:solidFill>
                <a:latin typeface="Palanquin Dark SemiBold" panose="020B0704020203020204" pitchFamily="34" charset="0"/>
                <a:cs typeface="Palanquin Dark SemiBold" panose="020B0704020203020204" pitchFamily="34" charset="0"/>
              </a:rPr>
              <a:t>Collaborative Concept Maps</a:t>
            </a:r>
            <a:endParaRPr lang="en-GB" sz="4000" dirty="0">
              <a:solidFill>
                <a:schemeClr val="bg1"/>
              </a:solidFill>
              <a:latin typeface="Palanquin Dark SemiBold" panose="020B0704020203020204" pitchFamily="34" charset="0"/>
              <a:cs typeface="Palanquin Dark SemiBold" panose="020B0704020203020204" pitchFamily="34" charset="0"/>
            </a:endParaRPr>
          </a:p>
        </p:txBody>
      </p:sp>
      <p:sp>
        <p:nvSpPr>
          <p:cNvPr id="4" name="TextBox 3">
            <a:extLst>
              <a:ext uri="{FF2B5EF4-FFF2-40B4-BE49-F238E27FC236}">
                <a16:creationId xmlns:a16="http://schemas.microsoft.com/office/drawing/2014/main" id="{77616F28-871B-42AE-8B42-15273F2FB254}"/>
              </a:ext>
            </a:extLst>
          </p:cNvPr>
          <p:cNvSpPr txBox="1"/>
          <p:nvPr/>
        </p:nvSpPr>
        <p:spPr>
          <a:xfrm>
            <a:off x="7869827" y="414477"/>
            <a:ext cx="3305713" cy="707886"/>
          </a:xfrm>
          <a:prstGeom prst="rect">
            <a:avLst/>
          </a:prstGeom>
          <a:noFill/>
        </p:spPr>
        <p:txBody>
          <a:bodyPr wrap="none" rtlCol="0">
            <a:spAutoFit/>
          </a:bodyPr>
          <a:lstStyle/>
          <a:p>
            <a:r>
              <a:rPr lang="en-GB" sz="2000" dirty="0">
                <a:solidFill>
                  <a:schemeClr val="bg1"/>
                </a:solidFill>
                <a:latin typeface="Palanquin Dark SemiBold" panose="020B0704020203020204" pitchFamily="34" charset="0"/>
                <a:cs typeface="Palanquin Dark SemiBold" panose="020B0704020203020204" pitchFamily="34" charset="0"/>
              </a:rPr>
              <a:t>DigiTech Scheme of Work</a:t>
            </a:r>
            <a:br>
              <a:rPr lang="en-GB" sz="2000" dirty="0">
                <a:solidFill>
                  <a:schemeClr val="bg1"/>
                </a:solidFill>
                <a:latin typeface="Palanquin Dark SemiBold" panose="020B0704020203020204" pitchFamily="34" charset="0"/>
                <a:cs typeface="Palanquin Dark SemiBold" panose="020B0704020203020204" pitchFamily="34" charset="0"/>
              </a:rPr>
            </a:br>
            <a:r>
              <a:rPr lang="en-GB" sz="2000" dirty="0">
                <a:solidFill>
                  <a:schemeClr val="bg1"/>
                </a:solidFill>
                <a:latin typeface="Palanquin Dark SemiBold" panose="020B0704020203020204" pitchFamily="34" charset="0"/>
                <a:cs typeface="Palanquin Dark SemiBold" panose="020B0704020203020204" pitchFamily="34" charset="0"/>
              </a:rPr>
              <a:t>Unit 5.7 – Concept Maps</a:t>
            </a:r>
          </a:p>
        </p:txBody>
      </p:sp>
    </p:spTree>
    <p:extLst>
      <p:ext uri="{BB962C8B-B14F-4D97-AF65-F5344CB8AC3E}">
        <p14:creationId xmlns:p14="http://schemas.microsoft.com/office/powerpoint/2010/main" val="8685898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a:xfrm>
            <a:off x="317205" y="322228"/>
            <a:ext cx="10515600" cy="1006475"/>
          </a:xfrm>
        </p:spPr>
        <p:txBody>
          <a:bodyPr>
            <a:normAutofit/>
          </a:bodyPr>
          <a:lstStyle/>
          <a:p>
            <a:r>
              <a:rPr lang="en-GB"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Activity 3: Presentations</a:t>
            </a:r>
            <a:endParaRPr lang="en-GB" dirty="0">
              <a:latin typeface="Palanquin Dark SemiBold" panose="020B0704020203020204" pitchFamily="34" charset="0"/>
              <a:cs typeface="Palanquin Dark SemiBold" panose="020B0704020203020204" pitchFamily="34" charset="0"/>
            </a:endParaRP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69150"/>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a:t>
            </a:r>
            <a:r>
              <a:rPr lang="en-US" sz="1050" dirty="0">
                <a:latin typeface="Palanquin" panose="020B0004020203020204" pitchFamily="34" charset="0"/>
                <a:ea typeface="Calibri" panose="020F0502020204030204" pitchFamily="34" charset="0"/>
              </a:rPr>
              <a:t>10</a:t>
            </a:r>
            <a:endParaRPr lang="en-GB" sz="1050" dirty="0"/>
          </a:p>
        </p:txBody>
      </p:sp>
      <p:sp>
        <p:nvSpPr>
          <p:cNvPr id="14" name="TextBox 13">
            <a:extLst>
              <a:ext uri="{FF2B5EF4-FFF2-40B4-BE49-F238E27FC236}">
                <a16:creationId xmlns:a16="http://schemas.microsoft.com/office/drawing/2014/main" id="{92F93989-E3F7-4D8D-B7AE-2F609F43E4B3}"/>
              </a:ext>
            </a:extLst>
          </p:cNvPr>
          <p:cNvSpPr txBox="1"/>
          <p:nvPr/>
        </p:nvSpPr>
        <p:spPr>
          <a:xfrm>
            <a:off x="667193" y="1600253"/>
            <a:ext cx="10325986" cy="1938992"/>
          </a:xfrm>
          <a:prstGeom prst="rect">
            <a:avLst/>
          </a:prstGeom>
          <a:noFill/>
        </p:spPr>
        <p:txBody>
          <a:bodyPr wrap="square" rtlCol="0">
            <a:spAutoFit/>
          </a:bodyPr>
          <a:lstStyle/>
          <a:p>
            <a:pPr marL="342900" indent="-342900">
              <a:buBlip>
                <a:blip r:embed="rId4"/>
              </a:buBlip>
            </a:pPr>
            <a:r>
              <a:rPr lang="en-GB" sz="2400" dirty="0">
                <a:latin typeface="Nunito" panose="00000500000000000000" pitchFamily="2" charset="0"/>
              </a:rPr>
              <a:t>Which group would like to present first?</a:t>
            </a:r>
          </a:p>
          <a:p>
            <a:endParaRPr lang="en-GB" sz="2400" dirty="0">
              <a:latin typeface="Nunito" panose="00000500000000000000" pitchFamily="2" charset="0"/>
            </a:endParaRPr>
          </a:p>
          <a:p>
            <a:pPr marL="342900" indent="-342900">
              <a:buBlip>
                <a:blip r:embed="rId4"/>
              </a:buBlip>
            </a:pPr>
            <a:r>
              <a:rPr lang="en-GB" sz="2400" dirty="0">
                <a:latin typeface="Nunito" panose="00000500000000000000" pitchFamily="2" charset="0"/>
              </a:rPr>
              <a:t>What were the strengths of the presentation?</a:t>
            </a:r>
          </a:p>
          <a:p>
            <a:pPr marL="342900" indent="-342900">
              <a:buBlip>
                <a:blip r:embed="rId4"/>
              </a:buBlip>
            </a:pPr>
            <a:endParaRPr lang="en-GB" sz="2400" dirty="0">
              <a:latin typeface="Nunito" panose="00000500000000000000" pitchFamily="2" charset="0"/>
            </a:endParaRPr>
          </a:p>
          <a:p>
            <a:pPr marL="342900" indent="-342900">
              <a:buBlip>
                <a:blip r:embed="rId4"/>
              </a:buBlip>
            </a:pPr>
            <a:r>
              <a:rPr lang="en-GB" sz="2400" dirty="0">
                <a:latin typeface="Nunito" panose="00000500000000000000" pitchFamily="2" charset="0"/>
              </a:rPr>
              <a:t>What development points could we give for next time they present?</a:t>
            </a:r>
          </a:p>
        </p:txBody>
      </p:sp>
      <p:pic>
        <p:nvPicPr>
          <p:cNvPr id="15" name="Picture 14">
            <a:extLst>
              <a:ext uri="{FF2B5EF4-FFF2-40B4-BE49-F238E27FC236}">
                <a16:creationId xmlns:a16="http://schemas.microsoft.com/office/drawing/2014/main" id="{3821C6EF-7D0B-487A-89F1-82DE12F0B25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85576" y="365125"/>
            <a:ext cx="2396108" cy="2396108"/>
          </a:xfrm>
          <a:prstGeom prst="rect">
            <a:avLst/>
          </a:prstGeom>
        </p:spPr>
      </p:pic>
    </p:spTree>
    <p:extLst>
      <p:ext uri="{BB962C8B-B14F-4D97-AF65-F5344CB8AC3E}">
        <p14:creationId xmlns:p14="http://schemas.microsoft.com/office/powerpoint/2010/main" val="3870356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p:txBody>
          <a:bodyPr>
            <a:normAutofit/>
          </a:bodyPr>
          <a:lstStyle/>
          <a:p>
            <a:r>
              <a:rPr lang="en-GB"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Review Success </a:t>
            </a:r>
            <a:r>
              <a:rPr lang="en-GB" b="1" dirty="0">
                <a:solidFill>
                  <a:srgbClr val="000000"/>
                </a:solidFill>
                <a:latin typeface="Palanquin Dark SemiBold" panose="020B0704020203020204" pitchFamily="34" charset="0"/>
                <a:ea typeface="Times New Roman" panose="02020603050405020304" pitchFamily="18" charset="0"/>
                <a:cs typeface="Times New Roman" panose="02020603050405020304" pitchFamily="18" charset="0"/>
              </a:rPr>
              <a:t>C</a:t>
            </a:r>
            <a:r>
              <a:rPr lang="en-GB"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riteria</a:t>
            </a:r>
            <a:endParaRPr lang="en-GB" dirty="0">
              <a:latin typeface="Palanquin Dark SemiBold" panose="020B0704020203020204" pitchFamily="34" charset="0"/>
              <a:cs typeface="Palanquin Dark SemiBold" panose="020B0704020203020204" pitchFamily="34" charset="0"/>
            </a:endParaRP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a:effectLst/>
                <a:latin typeface="Palanquin" panose="020B0004020203020204" pitchFamily="34" charset="0"/>
                <a:ea typeface="Calibri" panose="020F0502020204030204" pitchFamily="34" charset="0"/>
              </a:rPr>
              <a:t>Tel: +61 (0)380 015 024 </a:t>
            </a:r>
            <a:r>
              <a:rPr lang="en-US" sz="1050">
                <a:solidFill>
                  <a:srgbClr val="8E24AA"/>
                </a:solidFill>
                <a:effectLst/>
                <a:latin typeface="Palanquin" panose="020B0004020203020204" pitchFamily="34" charset="0"/>
                <a:ea typeface="Calibri" panose="020F0502020204030204" pitchFamily="34" charset="0"/>
              </a:rPr>
              <a:t>|</a:t>
            </a:r>
            <a:r>
              <a:rPr lang="en-US" sz="1050">
                <a:effectLst/>
                <a:latin typeface="Palanquin" panose="020B0004020203020204" pitchFamily="34" charset="0"/>
                <a:ea typeface="Calibri" panose="020F0502020204030204" pitchFamily="34" charset="0"/>
              </a:rPr>
              <a:t> Email: support@2simple.com.au </a:t>
            </a:r>
            <a:r>
              <a:rPr lang="en-US" sz="1050">
                <a:solidFill>
                  <a:srgbClr val="8E24AA"/>
                </a:solidFill>
                <a:effectLst/>
                <a:latin typeface="Palanquin" panose="020B0004020203020204" pitchFamily="34" charset="0"/>
                <a:ea typeface="Calibri" panose="020F0502020204030204" pitchFamily="34" charset="0"/>
              </a:rPr>
              <a:t>|</a:t>
            </a:r>
            <a:r>
              <a:rPr lang="en-US" sz="105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a:t>
            </a:r>
            <a:fld id="{55C8F386-4F53-41B5-9FE5-8CDE384B50BF}" type="slidenum">
              <a:rPr lang="en-US" sz="1050" smtClean="0">
                <a:effectLst/>
                <a:latin typeface="Palanquin" panose="020B0004020203020204" pitchFamily="34" charset="0"/>
                <a:ea typeface="Calibri" panose="020F0502020204030204" pitchFamily="34" charset="0"/>
              </a:rPr>
              <a:t>11</a:t>
            </a:fld>
            <a:endParaRPr lang="en-GB" sz="1050" dirty="0"/>
          </a:p>
        </p:txBody>
      </p:sp>
      <p:sp>
        <p:nvSpPr>
          <p:cNvPr id="8" name="Content Placeholder 2">
            <a:extLst>
              <a:ext uri="{FF2B5EF4-FFF2-40B4-BE49-F238E27FC236}">
                <a16:creationId xmlns:a16="http://schemas.microsoft.com/office/drawing/2014/main" id="{27C0FC3E-C1C9-43C4-88EE-D842B951CF16}"/>
              </a:ext>
            </a:extLst>
          </p:cNvPr>
          <p:cNvSpPr txBox="1">
            <a:spLocks/>
          </p:cNvSpPr>
          <p:nvPr/>
        </p:nvSpPr>
        <p:spPr>
          <a:xfrm>
            <a:off x="990600" y="1978025"/>
            <a:ext cx="10515600" cy="435133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600"/>
              </a:spcAft>
              <a:buFont typeface="Arial" panose="020B0604020202020204" pitchFamily="34" charset="0"/>
              <a:buBlip>
                <a:blip r:embed="rId4"/>
              </a:buBlip>
            </a:pPr>
            <a:r>
              <a:rPr lang="en-GB" sz="1800" dirty="0">
                <a:latin typeface="Nunito"/>
                <a:ea typeface="Arial" panose="020B0604020202020204" pitchFamily="34" charset="0"/>
                <a:cs typeface="Calibri"/>
              </a:rPr>
              <a:t>I can use 2Connect collaboratively to create a concept map.</a:t>
            </a:r>
          </a:p>
          <a:p>
            <a:pPr>
              <a:spcAft>
                <a:spcPts val="600"/>
              </a:spcAft>
              <a:buBlip>
                <a:blip r:embed="rId4"/>
              </a:buBlip>
            </a:pPr>
            <a:r>
              <a:rPr lang="en-GB" sz="1800" dirty="0">
                <a:latin typeface="Nunito"/>
                <a:ea typeface="Arial" panose="020B0604020202020204" pitchFamily="34" charset="0"/>
                <a:cs typeface="Calibri"/>
              </a:rPr>
              <a:t>I can use the Presentation Mode to present my concept map to an audience.</a:t>
            </a:r>
          </a:p>
        </p:txBody>
      </p:sp>
    </p:spTree>
    <p:extLst>
      <p:ext uri="{BB962C8B-B14F-4D97-AF65-F5344CB8AC3E}">
        <p14:creationId xmlns:p14="http://schemas.microsoft.com/office/powerpoint/2010/main" val="423481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p:txBody>
          <a:bodyPr/>
          <a:lstStyle/>
          <a:p>
            <a:r>
              <a:rPr lang="en-GB" dirty="0">
                <a:latin typeface="Palanquin Dark SemiBold" panose="020B0704020203020204" pitchFamily="34" charset="0"/>
                <a:cs typeface="Palanquin Dark SemiBold" panose="020B0704020203020204" pitchFamily="34" charset="0"/>
              </a:rPr>
              <a:t>Aims</a:t>
            </a:r>
          </a:p>
        </p:txBody>
      </p:sp>
      <p:sp>
        <p:nvSpPr>
          <p:cNvPr id="3" name="Content Placeholder 2">
            <a:extLst>
              <a:ext uri="{FF2B5EF4-FFF2-40B4-BE49-F238E27FC236}">
                <a16:creationId xmlns:a16="http://schemas.microsoft.com/office/drawing/2014/main" id="{415FCCA1-1AAE-4DC4-A6EA-1B449F4D8E6A}"/>
              </a:ext>
            </a:extLst>
          </p:cNvPr>
          <p:cNvSpPr>
            <a:spLocks noGrp="1"/>
          </p:cNvSpPr>
          <p:nvPr>
            <p:ph idx="1"/>
          </p:nvPr>
        </p:nvSpPr>
        <p:spPr/>
        <p:txBody>
          <a:bodyPr/>
          <a:lstStyle/>
          <a:p>
            <a:pPr>
              <a:spcAft>
                <a:spcPts val="600"/>
              </a:spcAft>
              <a:buBlip>
                <a:blip r:embed="rId3"/>
              </a:buBlip>
            </a:pPr>
            <a:r>
              <a:rPr lang="en-GB" sz="1800" dirty="0">
                <a:effectLst/>
                <a:latin typeface="Nunito" panose="00000500000000000000" pitchFamily="2" charset="0"/>
                <a:ea typeface="Times New Roman" panose="02020603050405020304" pitchFamily="18" charset="0"/>
                <a:cs typeface="Times New Roman" panose="02020603050405020304" pitchFamily="18" charset="0"/>
              </a:rPr>
              <a:t>To </a:t>
            </a:r>
            <a:r>
              <a:rPr lang="en-GB" sz="1800" dirty="0">
                <a:effectLst/>
                <a:latin typeface="Nunito" panose="00000500000000000000" pitchFamily="2" charset="0"/>
                <a:ea typeface="MS Mincho" panose="02020609040205080304" pitchFamily="49" charset="-128"/>
                <a:cs typeface="Calibri" panose="020F0502020204030204" pitchFamily="34" charset="0"/>
              </a:rPr>
              <a:t>create a collaborative concept map and present this to an audience.</a:t>
            </a: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2</a:t>
            </a:r>
            <a:endParaRPr lang="en-GB" sz="1050" dirty="0"/>
          </a:p>
        </p:txBody>
      </p:sp>
    </p:spTree>
    <p:extLst>
      <p:ext uri="{BB962C8B-B14F-4D97-AF65-F5344CB8AC3E}">
        <p14:creationId xmlns:p14="http://schemas.microsoft.com/office/powerpoint/2010/main" val="20291779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p:txBody>
          <a:bodyPr>
            <a:normAutofit/>
          </a:bodyPr>
          <a:lstStyle/>
          <a:p>
            <a:r>
              <a:rPr lang="en-GB"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Success Criteria</a:t>
            </a:r>
            <a:endParaRPr lang="en-GB" dirty="0">
              <a:latin typeface="Palanquin Dark SemiBold" panose="020B0704020203020204" pitchFamily="34" charset="0"/>
              <a:cs typeface="Palanquin Dark SemiBold" panose="020B0704020203020204" pitchFamily="34" charset="0"/>
            </a:endParaRPr>
          </a:p>
        </p:txBody>
      </p:sp>
      <p:sp>
        <p:nvSpPr>
          <p:cNvPr id="3" name="Content Placeholder 2">
            <a:extLst>
              <a:ext uri="{FF2B5EF4-FFF2-40B4-BE49-F238E27FC236}">
                <a16:creationId xmlns:a16="http://schemas.microsoft.com/office/drawing/2014/main" id="{415FCCA1-1AAE-4DC4-A6EA-1B449F4D8E6A}"/>
              </a:ext>
            </a:extLst>
          </p:cNvPr>
          <p:cNvSpPr>
            <a:spLocks noGrp="1"/>
          </p:cNvSpPr>
          <p:nvPr>
            <p:ph idx="1"/>
          </p:nvPr>
        </p:nvSpPr>
        <p:spPr/>
        <p:txBody>
          <a:bodyPr/>
          <a:lstStyle/>
          <a:p>
            <a:pPr lvl="0">
              <a:spcAft>
                <a:spcPts val="600"/>
              </a:spcAft>
              <a:buBlip>
                <a:blip r:embed="rId3"/>
              </a:buBlip>
            </a:pPr>
            <a:r>
              <a:rPr lang="en-GB" sz="1800" dirty="0">
                <a:effectLst/>
                <a:latin typeface="Nunito" panose="00000500000000000000" pitchFamily="2" charset="0"/>
                <a:ea typeface="Arial" panose="020B0604020202020204" pitchFamily="34" charset="0"/>
                <a:cs typeface="Calibri" panose="020F0502020204030204" pitchFamily="34" charset="0"/>
              </a:rPr>
              <a:t>Children </a:t>
            </a:r>
            <a:r>
              <a:rPr lang="en-GB" sz="1800" dirty="0">
                <a:latin typeface="Nunito" panose="00000500000000000000" pitchFamily="2" charset="0"/>
                <a:ea typeface="Arial" panose="020B0604020202020204" pitchFamily="34" charset="0"/>
                <a:cs typeface="Calibri" panose="020F0502020204030204" pitchFamily="34" charset="0"/>
              </a:rPr>
              <a:t>can</a:t>
            </a:r>
            <a:r>
              <a:rPr lang="en-GB" sz="1800" dirty="0">
                <a:effectLst/>
                <a:latin typeface="Nunito" panose="00000500000000000000" pitchFamily="2" charset="0"/>
                <a:ea typeface="Arial" panose="020B0604020202020204" pitchFamily="34" charset="0"/>
                <a:cs typeface="Calibri" panose="020F0502020204030204" pitchFamily="34" charset="0"/>
              </a:rPr>
              <a:t> use 2Connect collaboratively to create a concept map.</a:t>
            </a:r>
          </a:p>
          <a:p>
            <a:pPr lvl="0">
              <a:spcAft>
                <a:spcPts val="600"/>
              </a:spcAft>
              <a:buBlip>
                <a:blip r:embed="rId3"/>
              </a:buBlip>
            </a:pPr>
            <a:r>
              <a:rPr lang="en-GB" sz="1800" dirty="0">
                <a:latin typeface="Nunito" panose="00000500000000000000" pitchFamily="2" charset="0"/>
                <a:ea typeface="Arial" panose="020B0604020202020204" pitchFamily="34" charset="0"/>
                <a:cs typeface="Calibri" panose="020F0502020204030204" pitchFamily="34" charset="0"/>
              </a:rPr>
              <a:t>Children can</a:t>
            </a:r>
            <a:r>
              <a:rPr lang="en-GB" sz="1800" dirty="0">
                <a:effectLst/>
                <a:latin typeface="Nunito" panose="00000500000000000000" pitchFamily="2" charset="0"/>
                <a:ea typeface="Arial" panose="020B0604020202020204" pitchFamily="34" charset="0"/>
                <a:cs typeface="Calibri" panose="020F0502020204030204" pitchFamily="34" charset="0"/>
              </a:rPr>
              <a:t> use the Presentation Mode to present their concept maps to an audience.</a:t>
            </a: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3</a:t>
            </a:r>
            <a:endParaRPr lang="en-GB" sz="1050" dirty="0"/>
          </a:p>
        </p:txBody>
      </p:sp>
    </p:spTree>
    <p:extLst>
      <p:ext uri="{BB962C8B-B14F-4D97-AF65-F5344CB8AC3E}">
        <p14:creationId xmlns:p14="http://schemas.microsoft.com/office/powerpoint/2010/main" val="42528415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a:xfrm>
            <a:off x="487326" y="319472"/>
            <a:ext cx="10515600" cy="1049005"/>
          </a:xfrm>
        </p:spPr>
        <p:txBody>
          <a:bodyPr>
            <a:normAutofit/>
          </a:bodyPr>
          <a:lstStyle/>
          <a:p>
            <a:r>
              <a:rPr lang="en-GB" dirty="0">
                <a:latin typeface="Palanquin Dark SemiBold" panose="020B0704020203020204" pitchFamily="34" charset="0"/>
                <a:cs typeface="Palanquin Dark SemiBold" panose="020B0704020203020204" pitchFamily="34" charset="0"/>
              </a:rPr>
              <a:t>Recap of last session</a:t>
            </a: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4</a:t>
            </a:r>
            <a:endParaRPr lang="en-GB" sz="1050" dirty="0"/>
          </a:p>
        </p:txBody>
      </p:sp>
      <p:pic>
        <p:nvPicPr>
          <p:cNvPr id="9" name="Picture 8">
            <a:extLst>
              <a:ext uri="{FF2B5EF4-FFF2-40B4-BE49-F238E27FC236}">
                <a16:creationId xmlns:a16="http://schemas.microsoft.com/office/drawing/2014/main" id="{A93D545F-A942-42FB-8C94-9BFD1B84B7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85576" y="365125"/>
            <a:ext cx="1609299" cy="1609299"/>
          </a:xfrm>
          <a:prstGeom prst="rect">
            <a:avLst/>
          </a:prstGeom>
        </p:spPr>
      </p:pic>
      <p:sp>
        <p:nvSpPr>
          <p:cNvPr id="13" name="TextBox 12">
            <a:extLst>
              <a:ext uri="{FF2B5EF4-FFF2-40B4-BE49-F238E27FC236}">
                <a16:creationId xmlns:a16="http://schemas.microsoft.com/office/drawing/2014/main" id="{6E55916E-8593-4A06-866A-EF5499072E07}"/>
              </a:ext>
            </a:extLst>
          </p:cNvPr>
          <p:cNvSpPr txBox="1"/>
          <p:nvPr/>
        </p:nvSpPr>
        <p:spPr>
          <a:xfrm>
            <a:off x="487326" y="2189363"/>
            <a:ext cx="11591260" cy="1815882"/>
          </a:xfrm>
          <a:prstGeom prst="rect">
            <a:avLst/>
          </a:prstGeom>
          <a:noFill/>
        </p:spPr>
        <p:txBody>
          <a:bodyPr wrap="square" rtlCol="0">
            <a:spAutoFit/>
          </a:bodyPr>
          <a:lstStyle/>
          <a:p>
            <a:pPr marL="457200" indent="-457200">
              <a:buBlip>
                <a:blip r:embed="rId5"/>
              </a:buBlip>
            </a:pPr>
            <a:r>
              <a:rPr lang="en-GB" sz="2800" dirty="0">
                <a:latin typeface="Nunito" panose="00000500000000000000" pitchFamily="2" charset="0"/>
              </a:rPr>
              <a:t>How did we use 2Connect last session?</a:t>
            </a:r>
          </a:p>
          <a:p>
            <a:pPr marL="457200" indent="-457200">
              <a:buBlip>
                <a:blip r:embed="rId5"/>
              </a:buBlip>
            </a:pPr>
            <a:endParaRPr lang="en-GB" sz="2800" dirty="0">
              <a:latin typeface="Nunito" panose="00000500000000000000" pitchFamily="2" charset="0"/>
            </a:endParaRPr>
          </a:p>
          <a:p>
            <a:pPr marL="457200" indent="-457200">
              <a:buBlip>
                <a:blip r:embed="rId5"/>
              </a:buBlip>
            </a:pPr>
            <a:r>
              <a:rPr lang="en-GB" sz="2800" dirty="0">
                <a:latin typeface="Nunito" panose="00000500000000000000" pitchFamily="2" charset="0"/>
              </a:rPr>
              <a:t>Can you think of any other times when ‘Story Mode’ could be effective?</a:t>
            </a:r>
          </a:p>
        </p:txBody>
      </p:sp>
    </p:spTree>
    <p:extLst>
      <p:ext uri="{BB962C8B-B14F-4D97-AF65-F5344CB8AC3E}">
        <p14:creationId xmlns:p14="http://schemas.microsoft.com/office/powerpoint/2010/main" val="26869298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B48C231-1311-4707-84AE-1D38711EE1FE}"/>
              </a:ext>
            </a:extLst>
          </p:cNvPr>
          <p:cNvSpPr txBox="1"/>
          <p:nvPr/>
        </p:nvSpPr>
        <p:spPr>
          <a:xfrm>
            <a:off x="851974" y="6138608"/>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469091" y="24178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a:t>
            </a:r>
            <a:r>
              <a:rPr lang="en-US" sz="1050" dirty="0">
                <a:latin typeface="Palanquin" panose="020B0004020203020204" pitchFamily="34" charset="0"/>
                <a:ea typeface="Calibri" panose="020F0502020204030204" pitchFamily="34" charset="0"/>
              </a:rPr>
              <a:t>5</a:t>
            </a:r>
            <a:endParaRPr lang="en-GB" sz="1050" dirty="0"/>
          </a:p>
        </p:txBody>
      </p:sp>
      <p:sp>
        <p:nvSpPr>
          <p:cNvPr id="12" name="TextBox 11">
            <a:extLst>
              <a:ext uri="{FF2B5EF4-FFF2-40B4-BE49-F238E27FC236}">
                <a16:creationId xmlns:a16="http://schemas.microsoft.com/office/drawing/2014/main" id="{D5A84315-6F0F-4100-842C-EE7ADF41FB0F}"/>
              </a:ext>
            </a:extLst>
          </p:cNvPr>
          <p:cNvSpPr txBox="1"/>
          <p:nvPr/>
        </p:nvSpPr>
        <p:spPr>
          <a:xfrm>
            <a:off x="455428" y="388956"/>
            <a:ext cx="8373259" cy="769441"/>
          </a:xfrm>
          <a:prstGeom prst="rect">
            <a:avLst/>
          </a:prstGeom>
          <a:noFill/>
        </p:spPr>
        <p:txBody>
          <a:bodyPr wrap="square" rtlCol="0">
            <a:spAutoFit/>
          </a:bodyPr>
          <a:lstStyle/>
          <a:p>
            <a:r>
              <a:rPr lang="en-GB" sz="4400" b="1" dirty="0">
                <a:solidFill>
                  <a:srgbClr val="000000"/>
                </a:solidFill>
                <a:latin typeface="Palanquin Dark SemiBold" panose="020B0704020203020204" pitchFamily="34" charset="0"/>
                <a:ea typeface="Times New Roman" panose="02020603050405020304" pitchFamily="18" charset="0"/>
                <a:cs typeface="Times New Roman" panose="02020603050405020304" pitchFamily="18" charset="0"/>
              </a:rPr>
              <a:t>Collaborative Mode</a:t>
            </a:r>
            <a:endParaRPr lang="en-GB" sz="4400" dirty="0"/>
          </a:p>
        </p:txBody>
      </p:sp>
      <p:sp>
        <p:nvSpPr>
          <p:cNvPr id="2" name="TextBox 1">
            <a:extLst>
              <a:ext uri="{FF2B5EF4-FFF2-40B4-BE49-F238E27FC236}">
                <a16:creationId xmlns:a16="http://schemas.microsoft.com/office/drawing/2014/main" id="{62636030-308C-4C81-A125-3BE134CCF345}"/>
              </a:ext>
            </a:extLst>
          </p:cNvPr>
          <p:cNvSpPr txBox="1"/>
          <p:nvPr/>
        </p:nvSpPr>
        <p:spPr>
          <a:xfrm>
            <a:off x="303134" y="1279110"/>
            <a:ext cx="8968456" cy="830997"/>
          </a:xfrm>
          <a:prstGeom prst="rect">
            <a:avLst/>
          </a:prstGeom>
          <a:noFill/>
        </p:spPr>
        <p:txBody>
          <a:bodyPr wrap="square" rtlCol="0">
            <a:spAutoFit/>
          </a:bodyPr>
          <a:lstStyle/>
          <a:p>
            <a:r>
              <a:rPr lang="en-GB" sz="2400" dirty="0">
                <a:latin typeface="Nunito" panose="00000500000000000000" pitchFamily="2" charset="0"/>
              </a:rPr>
              <a:t>Today, we will be creating a collaborative concept map and then using ‘Presentation Mode’ to present this to the class.</a:t>
            </a:r>
          </a:p>
        </p:txBody>
      </p:sp>
      <p:pic>
        <p:nvPicPr>
          <p:cNvPr id="9" name="Picture 8">
            <a:extLst>
              <a:ext uri="{FF2B5EF4-FFF2-40B4-BE49-F238E27FC236}">
                <a16:creationId xmlns:a16="http://schemas.microsoft.com/office/drawing/2014/main" id="{F2EA025C-AA4B-43D0-8EDB-EA51A1958F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28520" y="265539"/>
            <a:ext cx="1632799" cy="1632799"/>
          </a:xfrm>
          <a:prstGeom prst="rect">
            <a:avLst/>
          </a:prstGeom>
        </p:spPr>
      </p:pic>
      <p:sp>
        <p:nvSpPr>
          <p:cNvPr id="32" name="TextBox 31">
            <a:extLst>
              <a:ext uri="{FF2B5EF4-FFF2-40B4-BE49-F238E27FC236}">
                <a16:creationId xmlns:a16="http://schemas.microsoft.com/office/drawing/2014/main" id="{9F8F5171-B559-478D-8624-C993F170E63B}"/>
              </a:ext>
            </a:extLst>
          </p:cNvPr>
          <p:cNvSpPr txBox="1"/>
          <p:nvPr/>
        </p:nvSpPr>
        <p:spPr>
          <a:xfrm>
            <a:off x="303133" y="2457974"/>
            <a:ext cx="11558185" cy="461665"/>
          </a:xfrm>
          <a:prstGeom prst="rect">
            <a:avLst/>
          </a:prstGeom>
          <a:noFill/>
        </p:spPr>
        <p:txBody>
          <a:bodyPr wrap="square" rtlCol="0">
            <a:spAutoFit/>
          </a:bodyPr>
          <a:lstStyle/>
          <a:p>
            <a:pPr marL="342900" indent="-342900">
              <a:buBlip>
                <a:blip r:embed="rId5"/>
              </a:buBlip>
            </a:pPr>
            <a:r>
              <a:rPr lang="en-GB" sz="2400" dirty="0">
                <a:latin typeface="Nunito" panose="00000500000000000000" pitchFamily="2" charset="0"/>
              </a:rPr>
              <a:t>First, open a new 2Connect concept map.</a:t>
            </a:r>
          </a:p>
        </p:txBody>
      </p:sp>
      <p:grpSp>
        <p:nvGrpSpPr>
          <p:cNvPr id="8" name="Group 7">
            <a:extLst>
              <a:ext uri="{FF2B5EF4-FFF2-40B4-BE49-F238E27FC236}">
                <a16:creationId xmlns:a16="http://schemas.microsoft.com/office/drawing/2014/main" id="{4143E368-BC2F-4D9A-8E33-1D665DD305AE}"/>
              </a:ext>
            </a:extLst>
          </p:cNvPr>
          <p:cNvGrpSpPr/>
          <p:nvPr/>
        </p:nvGrpSpPr>
        <p:grpSpPr>
          <a:xfrm>
            <a:off x="303133" y="2752757"/>
            <a:ext cx="11558185" cy="781862"/>
            <a:chOff x="303133" y="2752757"/>
            <a:chExt cx="11558185" cy="781862"/>
          </a:xfrm>
        </p:grpSpPr>
        <p:sp>
          <p:nvSpPr>
            <p:cNvPr id="15" name="TextBox 14">
              <a:extLst>
                <a:ext uri="{FF2B5EF4-FFF2-40B4-BE49-F238E27FC236}">
                  <a16:creationId xmlns:a16="http://schemas.microsoft.com/office/drawing/2014/main" id="{75911917-D8CA-4134-8516-C84C9691B2A7}"/>
                </a:ext>
              </a:extLst>
            </p:cNvPr>
            <p:cNvSpPr txBox="1"/>
            <p:nvPr/>
          </p:nvSpPr>
          <p:spPr>
            <a:xfrm>
              <a:off x="303133" y="3072954"/>
              <a:ext cx="11558185" cy="461665"/>
            </a:xfrm>
            <a:prstGeom prst="rect">
              <a:avLst/>
            </a:prstGeom>
            <a:noFill/>
          </p:spPr>
          <p:txBody>
            <a:bodyPr wrap="square" rtlCol="0">
              <a:spAutoFit/>
            </a:bodyPr>
            <a:lstStyle/>
            <a:p>
              <a:pPr marL="342900" indent="-342900">
                <a:buBlip>
                  <a:blip r:embed="rId5"/>
                </a:buBlip>
              </a:pPr>
              <a:r>
                <a:rPr lang="en-GB" sz="2400" dirty="0">
                  <a:latin typeface="Nunito" panose="00000500000000000000" pitchFamily="2" charset="0"/>
                </a:rPr>
                <a:t>Click the ‘collaborative’ icon to access collaborative mode.</a:t>
              </a:r>
            </a:p>
          </p:txBody>
        </p:sp>
        <p:pic>
          <p:nvPicPr>
            <p:cNvPr id="7" name="Picture 6">
              <a:extLst>
                <a:ext uri="{FF2B5EF4-FFF2-40B4-BE49-F238E27FC236}">
                  <a16:creationId xmlns:a16="http://schemas.microsoft.com/office/drawing/2014/main" id="{DEA15A0C-2B42-4BFD-8FFA-0721ACDA39E8}"/>
                </a:ext>
              </a:extLst>
            </p:cNvPr>
            <p:cNvPicPr>
              <a:picLocks noChangeAspect="1"/>
            </p:cNvPicPr>
            <p:nvPr/>
          </p:nvPicPr>
          <p:blipFill>
            <a:blip r:embed="rId6"/>
            <a:stretch>
              <a:fillRect/>
            </a:stretch>
          </p:blipFill>
          <p:spPr>
            <a:xfrm>
              <a:off x="9273000" y="2752757"/>
              <a:ext cx="843185" cy="781862"/>
            </a:xfrm>
            <a:prstGeom prst="rect">
              <a:avLst/>
            </a:prstGeom>
          </p:spPr>
        </p:pic>
      </p:grpSp>
      <p:grpSp>
        <p:nvGrpSpPr>
          <p:cNvPr id="10" name="Group 9">
            <a:extLst>
              <a:ext uri="{FF2B5EF4-FFF2-40B4-BE49-F238E27FC236}">
                <a16:creationId xmlns:a16="http://schemas.microsoft.com/office/drawing/2014/main" id="{7C3C0572-7893-4281-A69C-87D6F9308531}"/>
              </a:ext>
            </a:extLst>
          </p:cNvPr>
          <p:cNvGrpSpPr/>
          <p:nvPr/>
        </p:nvGrpSpPr>
        <p:grpSpPr>
          <a:xfrm>
            <a:off x="330682" y="3829402"/>
            <a:ext cx="11558185" cy="2126116"/>
            <a:chOff x="255983" y="3829402"/>
            <a:chExt cx="11558185" cy="2126116"/>
          </a:xfrm>
        </p:grpSpPr>
        <p:sp>
          <p:nvSpPr>
            <p:cNvPr id="19" name="TextBox 18">
              <a:extLst>
                <a:ext uri="{FF2B5EF4-FFF2-40B4-BE49-F238E27FC236}">
                  <a16:creationId xmlns:a16="http://schemas.microsoft.com/office/drawing/2014/main" id="{E1038FA9-7018-475E-ACCA-AB86050D5A24}"/>
                </a:ext>
              </a:extLst>
            </p:cNvPr>
            <p:cNvSpPr txBox="1"/>
            <p:nvPr/>
          </p:nvSpPr>
          <p:spPr>
            <a:xfrm>
              <a:off x="255983" y="3829402"/>
              <a:ext cx="11558185" cy="830997"/>
            </a:xfrm>
            <a:prstGeom prst="rect">
              <a:avLst/>
            </a:prstGeom>
            <a:noFill/>
          </p:spPr>
          <p:txBody>
            <a:bodyPr wrap="square" rtlCol="0">
              <a:spAutoFit/>
            </a:bodyPr>
            <a:lstStyle/>
            <a:p>
              <a:pPr marL="342900" indent="-342900">
                <a:buBlip>
                  <a:blip r:embed="rId5"/>
                </a:buBlip>
              </a:pPr>
              <a:r>
                <a:rPr lang="en-GB" sz="2400" dirty="0">
                  <a:latin typeface="Nunito" panose="00000500000000000000" pitchFamily="2" charset="0"/>
                </a:rPr>
                <a:t>This will prompt you to save the document to a shared folder. Select a shared folder from the list, name the file and press Save.</a:t>
              </a:r>
            </a:p>
          </p:txBody>
        </p:sp>
        <p:pic>
          <p:nvPicPr>
            <p:cNvPr id="20" name="Picture 19">
              <a:extLst>
                <a:ext uri="{FF2B5EF4-FFF2-40B4-BE49-F238E27FC236}">
                  <a16:creationId xmlns:a16="http://schemas.microsoft.com/office/drawing/2014/main" id="{E13EC49B-3417-429A-9438-794243B62677}"/>
                </a:ext>
              </a:extLst>
            </p:cNvPr>
            <p:cNvPicPr/>
            <p:nvPr/>
          </p:nvPicPr>
          <p:blipFill rotWithShape="1">
            <a:blip r:embed="rId7"/>
            <a:srcRect r="615" b="2029"/>
            <a:stretch/>
          </p:blipFill>
          <p:spPr bwMode="auto">
            <a:xfrm>
              <a:off x="8932883" y="4258347"/>
              <a:ext cx="2881285" cy="1697171"/>
            </a:xfrm>
            <a:prstGeom prst="rect">
              <a:avLst/>
            </a:prstGeom>
            <a:ln>
              <a:noFill/>
            </a:ln>
            <a:effectLst>
              <a:outerShdw blurRad="50800" dist="38100" dir="2700000" algn="tl" rotWithShape="0">
                <a:prstClr val="black">
                  <a:alpha val="40000"/>
                </a:prstClr>
              </a:outerShdw>
            </a:effectLst>
            <a:scene3d>
              <a:camera prst="orthographicFront"/>
              <a:lightRig rig="contrasting" dir="t">
                <a:rot lat="0" lon="0" rev="4200000"/>
              </a:lightRig>
            </a:scene3d>
            <a:sp3d prstMaterial="plastic">
              <a:bevelT w="381000" h="114300" prst="relaxedInset"/>
              <a:contourClr>
                <a:srgbClr val="969696"/>
              </a:contourClr>
            </a:sp3d>
            <a:extLst>
              <a:ext uri="{53640926-AAD7-44d8-BBD7-CCE9431645EC}">
                <a14:shadowObscured xmlns:lc="http://schemas.openxmlformats.org/drawingml/2006/lockedCanvas" xmlns="" xmlns:mo="http://schemas.microsoft.com/office/mac/office/2008/main" xmlns:mv="urn:schemas-microsoft-com:mac:vml" xmlns:o="urn:schemas-microsoft-com:office:office" xmlns:v="urn:schemas-microsoft-com:vml" xmlns:w10="urn:schemas-microsoft-com:office:word" xmlns:w="http://schemas.openxmlformats.org/wordprocessingml/2006/main" xmlns:a14="http://schemas.microsoft.com/office/drawing/2010/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sdtdh="http://schemas.microsoft.com/office/word/2020/wordml/sdtdatahash" xmlns:w16="http://schemas.microsoft.com/office/word/2018/wordml" xmlns:w16cid="http://schemas.microsoft.com/office/word/2016/wordml/cid" xmlns:w16cex="http://schemas.microsoft.com/office/word/2018/wordml/cex"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a:ext>
            </a:extLst>
          </p:spPr>
        </p:pic>
      </p:grpSp>
      <p:grpSp>
        <p:nvGrpSpPr>
          <p:cNvPr id="14" name="Group 13">
            <a:extLst>
              <a:ext uri="{FF2B5EF4-FFF2-40B4-BE49-F238E27FC236}">
                <a16:creationId xmlns:a16="http://schemas.microsoft.com/office/drawing/2014/main" id="{2A364418-D142-4B5E-8BDD-0305FB598BFB}"/>
              </a:ext>
            </a:extLst>
          </p:cNvPr>
          <p:cNvGrpSpPr/>
          <p:nvPr/>
        </p:nvGrpSpPr>
        <p:grpSpPr>
          <a:xfrm>
            <a:off x="303132" y="4907625"/>
            <a:ext cx="11558185" cy="855059"/>
            <a:chOff x="303132" y="4907625"/>
            <a:chExt cx="11558185" cy="855059"/>
          </a:xfrm>
        </p:grpSpPr>
        <p:pic>
          <p:nvPicPr>
            <p:cNvPr id="13" name="Picture 12">
              <a:extLst>
                <a:ext uri="{FF2B5EF4-FFF2-40B4-BE49-F238E27FC236}">
                  <a16:creationId xmlns:a16="http://schemas.microsoft.com/office/drawing/2014/main" id="{73912568-0954-49F9-B56C-75163CB9893B}"/>
                </a:ext>
              </a:extLst>
            </p:cNvPr>
            <p:cNvPicPr>
              <a:picLocks noChangeAspect="1"/>
            </p:cNvPicPr>
            <p:nvPr/>
          </p:nvPicPr>
          <p:blipFill>
            <a:blip r:embed="rId8"/>
            <a:stretch>
              <a:fillRect/>
            </a:stretch>
          </p:blipFill>
          <p:spPr>
            <a:xfrm>
              <a:off x="6831186" y="4907625"/>
              <a:ext cx="888591" cy="855059"/>
            </a:xfrm>
            <a:prstGeom prst="rect">
              <a:avLst/>
            </a:prstGeom>
          </p:spPr>
        </p:pic>
        <p:sp>
          <p:nvSpPr>
            <p:cNvPr id="25" name="TextBox 24">
              <a:extLst>
                <a:ext uri="{FF2B5EF4-FFF2-40B4-BE49-F238E27FC236}">
                  <a16:creationId xmlns:a16="http://schemas.microsoft.com/office/drawing/2014/main" id="{42CE8D14-A240-4C9F-9F22-0389F70243A4}"/>
                </a:ext>
              </a:extLst>
            </p:cNvPr>
            <p:cNvSpPr txBox="1"/>
            <p:nvPr/>
          </p:nvSpPr>
          <p:spPr>
            <a:xfrm>
              <a:off x="303132" y="5106933"/>
              <a:ext cx="11558185" cy="461665"/>
            </a:xfrm>
            <a:prstGeom prst="rect">
              <a:avLst/>
            </a:prstGeom>
            <a:noFill/>
          </p:spPr>
          <p:txBody>
            <a:bodyPr wrap="square" rtlCol="0">
              <a:spAutoFit/>
            </a:bodyPr>
            <a:lstStyle/>
            <a:p>
              <a:pPr marL="342900" indent="-342900">
                <a:buBlip>
                  <a:blip r:embed="rId5"/>
                </a:buBlip>
              </a:pPr>
              <a:r>
                <a:rPr lang="en-GB" sz="2400" dirty="0">
                  <a:latin typeface="Nunito" panose="00000500000000000000" pitchFamily="2" charset="0"/>
                </a:rPr>
                <a:t>The collaborative icon will now look like this:</a:t>
              </a:r>
            </a:p>
          </p:txBody>
        </p:sp>
      </p:grpSp>
    </p:spTree>
    <p:extLst>
      <p:ext uri="{BB962C8B-B14F-4D97-AF65-F5344CB8AC3E}">
        <p14:creationId xmlns:p14="http://schemas.microsoft.com/office/powerpoint/2010/main" val="1092568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B48C231-1311-4707-84AE-1D38711EE1FE}"/>
              </a:ext>
            </a:extLst>
          </p:cNvPr>
          <p:cNvSpPr txBox="1"/>
          <p:nvPr/>
        </p:nvSpPr>
        <p:spPr>
          <a:xfrm>
            <a:off x="851974" y="6138608"/>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469091" y="24178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6</a:t>
            </a:r>
            <a:endParaRPr lang="en-GB" sz="1050" dirty="0"/>
          </a:p>
        </p:txBody>
      </p:sp>
      <p:sp>
        <p:nvSpPr>
          <p:cNvPr id="12" name="TextBox 11">
            <a:extLst>
              <a:ext uri="{FF2B5EF4-FFF2-40B4-BE49-F238E27FC236}">
                <a16:creationId xmlns:a16="http://schemas.microsoft.com/office/drawing/2014/main" id="{D5A84315-6F0F-4100-842C-EE7ADF41FB0F}"/>
              </a:ext>
            </a:extLst>
          </p:cNvPr>
          <p:cNvSpPr txBox="1"/>
          <p:nvPr/>
        </p:nvSpPr>
        <p:spPr>
          <a:xfrm>
            <a:off x="138328" y="360660"/>
            <a:ext cx="9921949" cy="769441"/>
          </a:xfrm>
          <a:prstGeom prst="rect">
            <a:avLst/>
          </a:prstGeom>
          <a:noFill/>
        </p:spPr>
        <p:txBody>
          <a:bodyPr wrap="square" rtlCol="0">
            <a:spAutoFit/>
          </a:bodyPr>
          <a:lstStyle/>
          <a:p>
            <a:r>
              <a:rPr lang="en-GB" sz="4400"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Activity 1: </a:t>
            </a:r>
            <a:r>
              <a:rPr lang="en-GB" sz="4400" b="1" dirty="0">
                <a:solidFill>
                  <a:srgbClr val="000000"/>
                </a:solidFill>
                <a:latin typeface="Palanquin Dark SemiBold" panose="020B0704020203020204" pitchFamily="34" charset="0"/>
                <a:ea typeface="Times New Roman" panose="02020603050405020304" pitchFamily="18" charset="0"/>
                <a:cs typeface="Times New Roman" panose="02020603050405020304" pitchFamily="18" charset="0"/>
              </a:rPr>
              <a:t>Collaborative Concept Map </a:t>
            </a:r>
            <a:endParaRPr lang="en-GB" sz="4400" dirty="0"/>
          </a:p>
        </p:txBody>
      </p:sp>
      <p:sp>
        <p:nvSpPr>
          <p:cNvPr id="2" name="TextBox 1">
            <a:extLst>
              <a:ext uri="{FF2B5EF4-FFF2-40B4-BE49-F238E27FC236}">
                <a16:creationId xmlns:a16="http://schemas.microsoft.com/office/drawing/2014/main" id="{62636030-308C-4C81-A125-3BE134CCF345}"/>
              </a:ext>
            </a:extLst>
          </p:cNvPr>
          <p:cNvSpPr txBox="1"/>
          <p:nvPr/>
        </p:nvSpPr>
        <p:spPr>
          <a:xfrm>
            <a:off x="303133" y="1279110"/>
            <a:ext cx="9436289" cy="830997"/>
          </a:xfrm>
          <a:prstGeom prst="rect">
            <a:avLst/>
          </a:prstGeom>
          <a:noFill/>
        </p:spPr>
        <p:txBody>
          <a:bodyPr wrap="square" rtlCol="0">
            <a:spAutoFit/>
          </a:bodyPr>
          <a:lstStyle/>
          <a:p>
            <a:r>
              <a:rPr lang="en-GB" sz="2400" dirty="0">
                <a:latin typeface="Nunito" panose="00000500000000000000" pitchFamily="2" charset="0"/>
              </a:rPr>
              <a:t>Now, users on different devices and accounts are able to open and edit this collaborative file.</a:t>
            </a:r>
          </a:p>
        </p:txBody>
      </p:sp>
      <p:sp>
        <p:nvSpPr>
          <p:cNvPr id="15" name="TextBox 14">
            <a:extLst>
              <a:ext uri="{FF2B5EF4-FFF2-40B4-BE49-F238E27FC236}">
                <a16:creationId xmlns:a16="http://schemas.microsoft.com/office/drawing/2014/main" id="{75911917-D8CA-4134-8516-C84C9691B2A7}"/>
              </a:ext>
            </a:extLst>
          </p:cNvPr>
          <p:cNvSpPr txBox="1"/>
          <p:nvPr/>
        </p:nvSpPr>
        <p:spPr>
          <a:xfrm>
            <a:off x="303134" y="2189245"/>
            <a:ext cx="11558185" cy="707886"/>
          </a:xfrm>
          <a:prstGeom prst="rect">
            <a:avLst/>
          </a:prstGeom>
          <a:noFill/>
        </p:spPr>
        <p:txBody>
          <a:bodyPr wrap="square" rtlCol="0">
            <a:spAutoFit/>
          </a:bodyPr>
          <a:lstStyle/>
          <a:p>
            <a:pPr marL="342900" indent="-342900">
              <a:buBlip>
                <a:blip r:embed="rId4"/>
              </a:buBlip>
            </a:pPr>
            <a:r>
              <a:rPr lang="en-GB" sz="2000" dirty="0">
                <a:latin typeface="Nunito" panose="00000500000000000000" pitchFamily="2" charset="0"/>
              </a:rPr>
              <a:t>In small groups, access your group’s collaborative file and work on it at the same time to create a collaborative concept map.</a:t>
            </a:r>
          </a:p>
        </p:txBody>
      </p:sp>
      <p:grpSp>
        <p:nvGrpSpPr>
          <p:cNvPr id="3" name="Group 2">
            <a:extLst>
              <a:ext uri="{FF2B5EF4-FFF2-40B4-BE49-F238E27FC236}">
                <a16:creationId xmlns:a16="http://schemas.microsoft.com/office/drawing/2014/main" id="{BCD6B061-E5CA-4248-BE0D-3B64AD742291}"/>
              </a:ext>
            </a:extLst>
          </p:cNvPr>
          <p:cNvGrpSpPr/>
          <p:nvPr/>
        </p:nvGrpSpPr>
        <p:grpSpPr>
          <a:xfrm>
            <a:off x="234715" y="4056945"/>
            <a:ext cx="11558185" cy="2228202"/>
            <a:chOff x="234715" y="4056945"/>
            <a:chExt cx="11558185" cy="2228202"/>
          </a:xfrm>
        </p:grpSpPr>
        <p:sp>
          <p:nvSpPr>
            <p:cNvPr id="18" name="TextBox 17">
              <a:extLst>
                <a:ext uri="{FF2B5EF4-FFF2-40B4-BE49-F238E27FC236}">
                  <a16:creationId xmlns:a16="http://schemas.microsoft.com/office/drawing/2014/main" id="{B2AFE0D4-F76A-47ED-809E-44A5808FE524}"/>
                </a:ext>
              </a:extLst>
            </p:cNvPr>
            <p:cNvSpPr txBox="1"/>
            <p:nvPr/>
          </p:nvSpPr>
          <p:spPr>
            <a:xfrm>
              <a:off x="234715" y="4056945"/>
              <a:ext cx="11558185" cy="707886"/>
            </a:xfrm>
            <a:prstGeom prst="rect">
              <a:avLst/>
            </a:prstGeom>
            <a:noFill/>
          </p:spPr>
          <p:txBody>
            <a:bodyPr wrap="square" rtlCol="0">
              <a:spAutoFit/>
            </a:bodyPr>
            <a:lstStyle/>
            <a:p>
              <a:pPr marL="342900" indent="-342900">
                <a:buBlip>
                  <a:blip r:embed="rId4"/>
                </a:buBlip>
              </a:pPr>
              <a:r>
                <a:rPr lang="en-GB" sz="2000" dirty="0">
                  <a:latin typeface="Nunito" panose="00000500000000000000" pitchFamily="2" charset="0"/>
                </a:rPr>
                <a:t>If your teacher has not given you a concept to discuss, you may want to choose your own or one of the following:</a:t>
              </a:r>
            </a:p>
          </p:txBody>
        </p:sp>
        <p:sp>
          <p:nvSpPr>
            <p:cNvPr id="21" name="Cloud 20">
              <a:extLst>
                <a:ext uri="{FF2B5EF4-FFF2-40B4-BE49-F238E27FC236}">
                  <a16:creationId xmlns:a16="http://schemas.microsoft.com/office/drawing/2014/main" id="{FB9322EC-CE88-4A2F-B7E5-A949BDBF82CB}"/>
                </a:ext>
              </a:extLst>
            </p:cNvPr>
            <p:cNvSpPr/>
            <p:nvPr/>
          </p:nvSpPr>
          <p:spPr>
            <a:xfrm>
              <a:off x="8613502" y="4783834"/>
              <a:ext cx="2431417" cy="1408626"/>
            </a:xfrm>
            <a:prstGeom prst="cloud">
              <a:avLst/>
            </a:prstGeom>
            <a:gradFill>
              <a:gsLst>
                <a:gs pos="0">
                  <a:schemeClr val="accent6">
                    <a:lumMod val="20000"/>
                    <a:lumOff val="80000"/>
                  </a:schemeClr>
                </a:gs>
                <a:gs pos="100000">
                  <a:schemeClr val="accent6">
                    <a:lumMod val="60000"/>
                    <a:lumOff val="40000"/>
                  </a:schemeClr>
                </a:gs>
              </a:gsLst>
              <a:lin ang="5400000" scaled="1"/>
            </a:gra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GB" sz="2000" dirty="0">
                  <a:solidFill>
                    <a:schemeClr val="tx1"/>
                  </a:solidFill>
                  <a:effectLst/>
                  <a:latin typeface="Nunito" panose="00000500000000000000" pitchFamily="2" charset="0"/>
                  <a:ea typeface="MS Mincho" panose="02020609040205080304" pitchFamily="49" charset="-128"/>
                  <a:cs typeface="Times New Roman" panose="02020603050405020304" pitchFamily="18" charset="0"/>
                </a:rPr>
                <a:t>What causes gravity?</a:t>
              </a:r>
            </a:p>
          </p:txBody>
        </p:sp>
        <p:sp>
          <p:nvSpPr>
            <p:cNvPr id="23" name="Cloud 22">
              <a:extLst>
                <a:ext uri="{FF2B5EF4-FFF2-40B4-BE49-F238E27FC236}">
                  <a16:creationId xmlns:a16="http://schemas.microsoft.com/office/drawing/2014/main" id="{57500D07-8331-4642-8FC3-A07C6F427834}"/>
                </a:ext>
              </a:extLst>
            </p:cNvPr>
            <p:cNvSpPr/>
            <p:nvPr/>
          </p:nvSpPr>
          <p:spPr>
            <a:xfrm>
              <a:off x="1339702" y="4729982"/>
              <a:ext cx="2615610" cy="1406467"/>
            </a:xfrm>
            <a:prstGeom prst="cloud">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GB" sz="2000" dirty="0">
                  <a:solidFill>
                    <a:schemeClr val="tx1"/>
                  </a:solidFill>
                  <a:latin typeface="Nunito" panose="00000500000000000000" pitchFamily="2" charset="0"/>
                  <a:ea typeface="MS Mincho" panose="02020609040205080304" pitchFamily="49" charset="-128"/>
                  <a:cs typeface="Times New Roman" panose="02020603050405020304" pitchFamily="18" charset="0"/>
                </a:rPr>
                <a:t>How do plants reproduce?</a:t>
              </a:r>
              <a:endParaRPr lang="en-GB" sz="2000" dirty="0">
                <a:solidFill>
                  <a:schemeClr val="tx1"/>
                </a:solidFill>
                <a:effectLst/>
                <a:latin typeface="Nunito" panose="00000500000000000000" pitchFamily="2" charset="0"/>
                <a:ea typeface="MS Mincho" panose="02020609040205080304" pitchFamily="49" charset="-128"/>
                <a:cs typeface="Times New Roman" panose="02020603050405020304" pitchFamily="18" charset="0"/>
              </a:endParaRPr>
            </a:p>
          </p:txBody>
        </p:sp>
        <p:sp>
          <p:nvSpPr>
            <p:cNvPr id="24" name="Cloud 23">
              <a:extLst>
                <a:ext uri="{FF2B5EF4-FFF2-40B4-BE49-F238E27FC236}">
                  <a16:creationId xmlns:a16="http://schemas.microsoft.com/office/drawing/2014/main" id="{BB8982D5-7E6D-470B-929B-C9DF2F7773DC}"/>
                </a:ext>
              </a:extLst>
            </p:cNvPr>
            <p:cNvSpPr/>
            <p:nvPr/>
          </p:nvSpPr>
          <p:spPr>
            <a:xfrm>
              <a:off x="5021277" y="4730495"/>
              <a:ext cx="2817627" cy="1554652"/>
            </a:xfrm>
            <a:prstGeom prst="cloud">
              <a:avLst/>
            </a:prstGeo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lin ang="2700000" scaled="1"/>
              <a:tileRect/>
            </a:gra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GB" sz="2000" dirty="0">
                  <a:solidFill>
                    <a:schemeClr val="tx1"/>
                  </a:solidFill>
                  <a:effectLst/>
                  <a:latin typeface="Nunito" panose="00000500000000000000" pitchFamily="2" charset="0"/>
                  <a:ea typeface="MS Mincho" panose="02020609040205080304" pitchFamily="49" charset="-128"/>
                  <a:cs typeface="Times New Roman" panose="02020603050405020304" pitchFamily="18" charset="0"/>
                </a:rPr>
                <a:t>How do you know that the Earth is spherical?</a:t>
              </a:r>
            </a:p>
          </p:txBody>
        </p:sp>
      </p:grpSp>
      <p:sp>
        <p:nvSpPr>
          <p:cNvPr id="26" name="TextBox 25">
            <a:extLst>
              <a:ext uri="{FF2B5EF4-FFF2-40B4-BE49-F238E27FC236}">
                <a16:creationId xmlns:a16="http://schemas.microsoft.com/office/drawing/2014/main" id="{AC7BE9D4-C793-45AD-B620-6E04FCD403B9}"/>
              </a:ext>
            </a:extLst>
          </p:cNvPr>
          <p:cNvSpPr txBox="1"/>
          <p:nvPr/>
        </p:nvSpPr>
        <p:spPr>
          <a:xfrm>
            <a:off x="234714" y="3123095"/>
            <a:ext cx="11558185" cy="707886"/>
          </a:xfrm>
          <a:prstGeom prst="rect">
            <a:avLst/>
          </a:prstGeom>
          <a:noFill/>
        </p:spPr>
        <p:txBody>
          <a:bodyPr wrap="square" rtlCol="0">
            <a:spAutoFit/>
          </a:bodyPr>
          <a:lstStyle/>
          <a:p>
            <a:pPr marL="342900" indent="-342900">
              <a:buBlip>
                <a:blip r:embed="rId4"/>
              </a:buBlip>
            </a:pPr>
            <a:r>
              <a:rPr lang="en-GB" sz="2000" dirty="0">
                <a:latin typeface="Nunito" panose="00000500000000000000" pitchFamily="2" charset="0"/>
              </a:rPr>
              <a:t>You will see that as other group members add information from another device, you will see it appearing on your concept map.</a:t>
            </a:r>
          </a:p>
        </p:txBody>
      </p:sp>
    </p:spTree>
    <p:extLst>
      <p:ext uri="{BB962C8B-B14F-4D97-AF65-F5344CB8AC3E}">
        <p14:creationId xmlns:p14="http://schemas.microsoft.com/office/powerpoint/2010/main" val="4244595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469091" y="24178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a:t>
            </a:r>
            <a:r>
              <a:rPr lang="en-US" sz="1050" dirty="0">
                <a:latin typeface="Palanquin" panose="020B0004020203020204" pitchFamily="34" charset="0"/>
                <a:ea typeface="Calibri" panose="020F0502020204030204" pitchFamily="34" charset="0"/>
              </a:rPr>
              <a:t>7</a:t>
            </a:r>
            <a:endParaRPr lang="en-GB" sz="1050" dirty="0"/>
          </a:p>
        </p:txBody>
      </p:sp>
      <p:sp>
        <p:nvSpPr>
          <p:cNvPr id="12" name="TextBox 11">
            <a:extLst>
              <a:ext uri="{FF2B5EF4-FFF2-40B4-BE49-F238E27FC236}">
                <a16:creationId xmlns:a16="http://schemas.microsoft.com/office/drawing/2014/main" id="{D5A84315-6F0F-4100-842C-EE7ADF41FB0F}"/>
              </a:ext>
            </a:extLst>
          </p:cNvPr>
          <p:cNvSpPr txBox="1"/>
          <p:nvPr/>
        </p:nvSpPr>
        <p:spPr>
          <a:xfrm>
            <a:off x="394261" y="351206"/>
            <a:ext cx="8493049" cy="769441"/>
          </a:xfrm>
          <a:prstGeom prst="rect">
            <a:avLst/>
          </a:prstGeom>
          <a:noFill/>
        </p:spPr>
        <p:txBody>
          <a:bodyPr wrap="square" rtlCol="0">
            <a:spAutoFit/>
          </a:bodyPr>
          <a:lstStyle/>
          <a:p>
            <a:r>
              <a:rPr lang="en-GB" sz="4400" b="1" dirty="0">
                <a:solidFill>
                  <a:srgbClr val="000000"/>
                </a:solidFill>
                <a:latin typeface="Palanquin Dark SemiBold" panose="020B0704020203020204" pitchFamily="34" charset="0"/>
                <a:cs typeface="Times New Roman" panose="02020603050405020304" pitchFamily="18" charset="0"/>
              </a:rPr>
              <a:t>Presentation Mode</a:t>
            </a:r>
            <a:endParaRPr lang="en-GB" sz="4400" dirty="0"/>
          </a:p>
        </p:txBody>
      </p:sp>
      <p:sp>
        <p:nvSpPr>
          <p:cNvPr id="11" name="TextBox 10">
            <a:extLst>
              <a:ext uri="{FF2B5EF4-FFF2-40B4-BE49-F238E27FC236}">
                <a16:creationId xmlns:a16="http://schemas.microsoft.com/office/drawing/2014/main" id="{03168E71-CE9E-40F7-8E37-F5ED6BB20395}"/>
              </a:ext>
            </a:extLst>
          </p:cNvPr>
          <p:cNvSpPr txBox="1"/>
          <p:nvPr/>
        </p:nvSpPr>
        <p:spPr>
          <a:xfrm>
            <a:off x="303133" y="1279110"/>
            <a:ext cx="11573434" cy="1200329"/>
          </a:xfrm>
          <a:prstGeom prst="rect">
            <a:avLst/>
          </a:prstGeom>
          <a:noFill/>
        </p:spPr>
        <p:txBody>
          <a:bodyPr wrap="square" rtlCol="0">
            <a:spAutoFit/>
          </a:bodyPr>
          <a:lstStyle/>
          <a:p>
            <a:r>
              <a:rPr lang="en-GB" sz="2400" dirty="0">
                <a:latin typeface="Nunito" panose="00000500000000000000" pitchFamily="2" charset="0"/>
              </a:rPr>
              <a:t>We are now going to look at how to use ‘Presentation Mode’ to present the information. Allowing information to be displayed a small amount at a time creates a more effective presentation.</a:t>
            </a:r>
          </a:p>
        </p:txBody>
      </p:sp>
      <p:grpSp>
        <p:nvGrpSpPr>
          <p:cNvPr id="7" name="Group 6">
            <a:extLst>
              <a:ext uri="{FF2B5EF4-FFF2-40B4-BE49-F238E27FC236}">
                <a16:creationId xmlns:a16="http://schemas.microsoft.com/office/drawing/2014/main" id="{2EDEE44E-4225-47E3-91BD-E0153A29BCBB}"/>
              </a:ext>
            </a:extLst>
          </p:cNvPr>
          <p:cNvGrpSpPr/>
          <p:nvPr/>
        </p:nvGrpSpPr>
        <p:grpSpPr>
          <a:xfrm>
            <a:off x="394261" y="2874806"/>
            <a:ext cx="10742322" cy="973013"/>
            <a:chOff x="726769" y="2849821"/>
            <a:chExt cx="10742322" cy="973013"/>
          </a:xfrm>
        </p:grpSpPr>
        <p:sp>
          <p:nvSpPr>
            <p:cNvPr id="15" name="TextBox 14">
              <a:extLst>
                <a:ext uri="{FF2B5EF4-FFF2-40B4-BE49-F238E27FC236}">
                  <a16:creationId xmlns:a16="http://schemas.microsoft.com/office/drawing/2014/main" id="{9BE59428-F276-448E-8FAD-EBC1DD17FDE4}"/>
                </a:ext>
              </a:extLst>
            </p:cNvPr>
            <p:cNvSpPr txBox="1"/>
            <p:nvPr/>
          </p:nvSpPr>
          <p:spPr>
            <a:xfrm>
              <a:off x="726769" y="2991837"/>
              <a:ext cx="10742322" cy="830997"/>
            </a:xfrm>
            <a:prstGeom prst="rect">
              <a:avLst/>
            </a:prstGeom>
            <a:noFill/>
          </p:spPr>
          <p:txBody>
            <a:bodyPr wrap="square" rtlCol="0">
              <a:spAutoFit/>
            </a:bodyPr>
            <a:lstStyle/>
            <a:p>
              <a:pPr marL="342900" indent="-342900">
                <a:buBlip>
                  <a:blip r:embed="rId4"/>
                </a:buBlip>
              </a:pPr>
              <a:r>
                <a:rPr lang="en-GB" sz="2400" dirty="0">
                  <a:latin typeface="Nunito" panose="00000500000000000000" pitchFamily="2" charset="0"/>
                </a:rPr>
                <a:t>Open up previous concept map from last weeks session.</a:t>
              </a:r>
            </a:p>
            <a:p>
              <a:endParaRPr lang="en-GB" sz="2400" dirty="0">
                <a:latin typeface="Nunito" panose="00000500000000000000" pitchFamily="2" charset="0"/>
              </a:endParaRPr>
            </a:p>
          </p:txBody>
        </p:sp>
        <p:pic>
          <p:nvPicPr>
            <p:cNvPr id="3" name="Picture 2">
              <a:extLst>
                <a:ext uri="{FF2B5EF4-FFF2-40B4-BE49-F238E27FC236}">
                  <a16:creationId xmlns:a16="http://schemas.microsoft.com/office/drawing/2014/main" id="{728B838A-7C34-42ED-B796-37AA3035CD80}"/>
                </a:ext>
              </a:extLst>
            </p:cNvPr>
            <p:cNvPicPr>
              <a:picLocks noChangeAspect="1"/>
            </p:cNvPicPr>
            <p:nvPr/>
          </p:nvPicPr>
          <p:blipFill>
            <a:blip r:embed="rId5"/>
            <a:stretch>
              <a:fillRect/>
            </a:stretch>
          </p:blipFill>
          <p:spPr>
            <a:xfrm>
              <a:off x="9504647" y="2849821"/>
              <a:ext cx="1478258" cy="582671"/>
            </a:xfrm>
            <a:prstGeom prst="rect">
              <a:avLst/>
            </a:prstGeom>
            <a:ln>
              <a:solidFill>
                <a:schemeClr val="tx1"/>
              </a:solidFill>
            </a:ln>
          </p:spPr>
        </p:pic>
      </p:grpSp>
      <p:grpSp>
        <p:nvGrpSpPr>
          <p:cNvPr id="8" name="Group 7">
            <a:extLst>
              <a:ext uri="{FF2B5EF4-FFF2-40B4-BE49-F238E27FC236}">
                <a16:creationId xmlns:a16="http://schemas.microsoft.com/office/drawing/2014/main" id="{7239598D-F1B2-4B00-AC3E-508343E21E03}"/>
              </a:ext>
            </a:extLst>
          </p:cNvPr>
          <p:cNvGrpSpPr/>
          <p:nvPr/>
        </p:nvGrpSpPr>
        <p:grpSpPr>
          <a:xfrm>
            <a:off x="394261" y="3823450"/>
            <a:ext cx="10742322" cy="2704649"/>
            <a:chOff x="718689" y="3830454"/>
            <a:chExt cx="10742322" cy="2704649"/>
          </a:xfrm>
        </p:grpSpPr>
        <p:sp>
          <p:nvSpPr>
            <p:cNvPr id="14" name="TextBox 13">
              <a:extLst>
                <a:ext uri="{FF2B5EF4-FFF2-40B4-BE49-F238E27FC236}">
                  <a16:creationId xmlns:a16="http://schemas.microsoft.com/office/drawing/2014/main" id="{9B093534-EF0B-452F-BE03-EE0198A9491D}"/>
                </a:ext>
              </a:extLst>
            </p:cNvPr>
            <p:cNvSpPr txBox="1"/>
            <p:nvPr/>
          </p:nvSpPr>
          <p:spPr>
            <a:xfrm>
              <a:off x="718689" y="3830454"/>
              <a:ext cx="10742322" cy="1200329"/>
            </a:xfrm>
            <a:prstGeom prst="rect">
              <a:avLst/>
            </a:prstGeom>
            <a:noFill/>
          </p:spPr>
          <p:txBody>
            <a:bodyPr wrap="square" rtlCol="0">
              <a:spAutoFit/>
            </a:bodyPr>
            <a:lstStyle/>
            <a:p>
              <a:pPr marL="342900" indent="-342900">
                <a:buBlip>
                  <a:blip r:embed="rId4"/>
                </a:buBlip>
              </a:pPr>
              <a:r>
                <a:rPr lang="en-GB" sz="2400" dirty="0">
                  <a:latin typeface="Nunito" panose="00000500000000000000" pitchFamily="2" charset="0"/>
                </a:rPr>
                <a:t>Select the node which you want your presentation to start on. This will likely be the central title node.</a:t>
              </a:r>
            </a:p>
            <a:p>
              <a:endParaRPr lang="en-GB" sz="2400" dirty="0">
                <a:latin typeface="Nunito" panose="00000500000000000000" pitchFamily="2" charset="0"/>
              </a:endParaRPr>
            </a:p>
          </p:txBody>
        </p:sp>
        <p:pic>
          <p:nvPicPr>
            <p:cNvPr id="19" name="Picture 18">
              <a:extLst>
                <a:ext uri="{FF2B5EF4-FFF2-40B4-BE49-F238E27FC236}">
                  <a16:creationId xmlns:a16="http://schemas.microsoft.com/office/drawing/2014/main" id="{1EE89042-0547-4170-972C-FDCE69EEA028}"/>
                </a:ext>
              </a:extLst>
            </p:cNvPr>
            <p:cNvPicPr/>
            <p:nvPr/>
          </p:nvPicPr>
          <p:blipFill>
            <a:blip r:embed="rId6"/>
            <a:stretch>
              <a:fillRect/>
            </a:stretch>
          </p:blipFill>
          <p:spPr>
            <a:xfrm>
              <a:off x="6322881" y="4419402"/>
              <a:ext cx="2778589" cy="2115701"/>
            </a:xfrm>
            <a:prstGeom prst="rect">
              <a:avLst/>
            </a:prstGeom>
            <a:ln>
              <a:noFill/>
            </a:ln>
            <a:effectLst>
              <a:outerShdw blurRad="50800" dist="38100" dir="2700000" algn="tl" rotWithShape="0">
                <a:prstClr val="black">
                  <a:alpha val="40000"/>
                </a:prstClr>
              </a:outerShdw>
            </a:effectLst>
            <a:scene3d>
              <a:camera prst="orthographicFront"/>
              <a:lightRig rig="contrasting" dir="t">
                <a:rot lat="0" lon="0" rev="4200000"/>
              </a:lightRig>
            </a:scene3d>
            <a:sp3d prstMaterial="plastic">
              <a:bevelT w="381000" h="114300" prst="relaxedInset"/>
              <a:contourClr>
                <a:srgbClr val="969696"/>
              </a:contourClr>
            </a:sp3d>
          </p:spPr>
        </p:pic>
      </p:grpSp>
    </p:spTree>
    <p:extLst>
      <p:ext uri="{BB962C8B-B14F-4D97-AF65-F5344CB8AC3E}">
        <p14:creationId xmlns:p14="http://schemas.microsoft.com/office/powerpoint/2010/main" val="3384279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469091" y="24178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8</a:t>
            </a:r>
            <a:endParaRPr lang="en-GB" sz="1050" dirty="0"/>
          </a:p>
        </p:txBody>
      </p:sp>
      <p:sp>
        <p:nvSpPr>
          <p:cNvPr id="12" name="TextBox 11">
            <a:extLst>
              <a:ext uri="{FF2B5EF4-FFF2-40B4-BE49-F238E27FC236}">
                <a16:creationId xmlns:a16="http://schemas.microsoft.com/office/drawing/2014/main" id="{D5A84315-6F0F-4100-842C-EE7ADF41FB0F}"/>
              </a:ext>
            </a:extLst>
          </p:cNvPr>
          <p:cNvSpPr txBox="1"/>
          <p:nvPr/>
        </p:nvSpPr>
        <p:spPr>
          <a:xfrm>
            <a:off x="394261" y="351206"/>
            <a:ext cx="8493049" cy="769441"/>
          </a:xfrm>
          <a:prstGeom prst="rect">
            <a:avLst/>
          </a:prstGeom>
          <a:noFill/>
        </p:spPr>
        <p:txBody>
          <a:bodyPr wrap="square" rtlCol="0">
            <a:spAutoFit/>
          </a:bodyPr>
          <a:lstStyle/>
          <a:p>
            <a:r>
              <a:rPr lang="en-GB" sz="4400" b="1" dirty="0">
                <a:solidFill>
                  <a:srgbClr val="000000"/>
                </a:solidFill>
                <a:latin typeface="Palanquin Dark SemiBold" panose="020B0704020203020204" pitchFamily="34" charset="0"/>
                <a:cs typeface="Times New Roman" panose="02020603050405020304" pitchFamily="18" charset="0"/>
              </a:rPr>
              <a:t>Presentation Mode</a:t>
            </a:r>
            <a:endParaRPr lang="en-GB" sz="4400" dirty="0"/>
          </a:p>
        </p:txBody>
      </p:sp>
      <p:grpSp>
        <p:nvGrpSpPr>
          <p:cNvPr id="10" name="Group 9">
            <a:extLst>
              <a:ext uri="{FF2B5EF4-FFF2-40B4-BE49-F238E27FC236}">
                <a16:creationId xmlns:a16="http://schemas.microsoft.com/office/drawing/2014/main" id="{AD45592F-B013-44B6-8AAE-BA6D908CD505}"/>
              </a:ext>
            </a:extLst>
          </p:cNvPr>
          <p:cNvGrpSpPr/>
          <p:nvPr/>
        </p:nvGrpSpPr>
        <p:grpSpPr>
          <a:xfrm>
            <a:off x="473255" y="1435332"/>
            <a:ext cx="10742322" cy="1353575"/>
            <a:chOff x="473255" y="1435332"/>
            <a:chExt cx="10742322" cy="1353575"/>
          </a:xfrm>
        </p:grpSpPr>
        <p:sp>
          <p:nvSpPr>
            <p:cNvPr id="15" name="TextBox 14">
              <a:extLst>
                <a:ext uri="{FF2B5EF4-FFF2-40B4-BE49-F238E27FC236}">
                  <a16:creationId xmlns:a16="http://schemas.microsoft.com/office/drawing/2014/main" id="{9BE59428-F276-448E-8FAD-EBC1DD17FDE4}"/>
                </a:ext>
              </a:extLst>
            </p:cNvPr>
            <p:cNvSpPr txBox="1"/>
            <p:nvPr/>
          </p:nvSpPr>
          <p:spPr>
            <a:xfrm>
              <a:off x="473255" y="1435332"/>
              <a:ext cx="10742322" cy="1200329"/>
            </a:xfrm>
            <a:prstGeom prst="rect">
              <a:avLst/>
            </a:prstGeom>
            <a:noFill/>
          </p:spPr>
          <p:txBody>
            <a:bodyPr wrap="square" rtlCol="0">
              <a:spAutoFit/>
            </a:bodyPr>
            <a:lstStyle/>
            <a:p>
              <a:pPr marL="342900" indent="-342900">
                <a:buBlip>
                  <a:blip r:embed="rId4"/>
                </a:buBlip>
              </a:pPr>
              <a:r>
                <a:rPr lang="en-GB" sz="2400" dirty="0">
                  <a:latin typeface="Nunito" panose="00000500000000000000" pitchFamily="2" charset="0"/>
                </a:rPr>
                <a:t>Click on the Presentation Mode icon. This starts the presentation and hides the additional nodes which connect to the starting node.</a:t>
              </a:r>
            </a:p>
            <a:p>
              <a:endParaRPr lang="en-GB" sz="2400" dirty="0">
                <a:latin typeface="Nunito" panose="00000500000000000000" pitchFamily="2" charset="0"/>
              </a:endParaRPr>
            </a:p>
          </p:txBody>
        </p:sp>
        <p:pic>
          <p:nvPicPr>
            <p:cNvPr id="9" name="Picture 8">
              <a:extLst>
                <a:ext uri="{FF2B5EF4-FFF2-40B4-BE49-F238E27FC236}">
                  <a16:creationId xmlns:a16="http://schemas.microsoft.com/office/drawing/2014/main" id="{857A8FA1-F0FC-466C-A299-DAEC0227F86A}"/>
                </a:ext>
              </a:extLst>
            </p:cNvPr>
            <p:cNvPicPr>
              <a:picLocks noChangeAspect="1"/>
            </p:cNvPicPr>
            <p:nvPr/>
          </p:nvPicPr>
          <p:blipFill>
            <a:blip r:embed="rId5"/>
            <a:stretch>
              <a:fillRect/>
            </a:stretch>
          </p:blipFill>
          <p:spPr>
            <a:xfrm>
              <a:off x="9388991" y="1897987"/>
              <a:ext cx="890920" cy="890920"/>
            </a:xfrm>
            <a:prstGeom prst="rect">
              <a:avLst/>
            </a:prstGeom>
          </p:spPr>
        </p:pic>
      </p:grpSp>
      <p:grpSp>
        <p:nvGrpSpPr>
          <p:cNvPr id="20" name="Group 19">
            <a:extLst>
              <a:ext uri="{FF2B5EF4-FFF2-40B4-BE49-F238E27FC236}">
                <a16:creationId xmlns:a16="http://schemas.microsoft.com/office/drawing/2014/main" id="{11960175-82E1-404C-9ED9-96D81C416B02}"/>
              </a:ext>
            </a:extLst>
          </p:cNvPr>
          <p:cNvGrpSpPr/>
          <p:nvPr/>
        </p:nvGrpSpPr>
        <p:grpSpPr>
          <a:xfrm>
            <a:off x="394261" y="2927249"/>
            <a:ext cx="10742322" cy="2150212"/>
            <a:chOff x="394261" y="2927249"/>
            <a:chExt cx="10742322" cy="2150212"/>
          </a:xfrm>
        </p:grpSpPr>
        <p:sp>
          <p:nvSpPr>
            <p:cNvPr id="14" name="TextBox 13">
              <a:extLst>
                <a:ext uri="{FF2B5EF4-FFF2-40B4-BE49-F238E27FC236}">
                  <a16:creationId xmlns:a16="http://schemas.microsoft.com/office/drawing/2014/main" id="{9B093534-EF0B-452F-BE03-EE0198A9491D}"/>
                </a:ext>
              </a:extLst>
            </p:cNvPr>
            <p:cNvSpPr txBox="1"/>
            <p:nvPr/>
          </p:nvSpPr>
          <p:spPr>
            <a:xfrm>
              <a:off x="394261" y="2927249"/>
              <a:ext cx="10742322" cy="1200329"/>
            </a:xfrm>
            <a:prstGeom prst="rect">
              <a:avLst/>
            </a:prstGeom>
            <a:noFill/>
          </p:spPr>
          <p:txBody>
            <a:bodyPr wrap="square" rtlCol="0">
              <a:spAutoFit/>
            </a:bodyPr>
            <a:lstStyle/>
            <a:p>
              <a:pPr marL="342900" indent="-342900">
                <a:buBlip>
                  <a:blip r:embed="rId4"/>
                </a:buBlip>
              </a:pPr>
              <a:r>
                <a:rPr lang="en-GB" sz="2400" dirty="0">
                  <a:latin typeface="Nunito" panose="00000500000000000000" pitchFamily="2" charset="0"/>
                </a:rPr>
                <a:t>Clicking on the green plus symbols open the connections to your additional nodes.</a:t>
              </a:r>
            </a:p>
            <a:p>
              <a:endParaRPr lang="en-GB" sz="2400" dirty="0">
                <a:latin typeface="Nunito" panose="00000500000000000000" pitchFamily="2" charset="0"/>
              </a:endParaRPr>
            </a:p>
          </p:txBody>
        </p:sp>
        <p:grpSp>
          <p:nvGrpSpPr>
            <p:cNvPr id="16" name="Group 15">
              <a:extLst>
                <a:ext uri="{FF2B5EF4-FFF2-40B4-BE49-F238E27FC236}">
                  <a16:creationId xmlns:a16="http://schemas.microsoft.com/office/drawing/2014/main" id="{7F8C8EB8-2905-4B27-BBAB-15306EF21CEF}"/>
                </a:ext>
              </a:extLst>
            </p:cNvPr>
            <p:cNvGrpSpPr/>
            <p:nvPr/>
          </p:nvGrpSpPr>
          <p:grpSpPr>
            <a:xfrm>
              <a:off x="2224418" y="3627433"/>
              <a:ext cx="7239996" cy="1450028"/>
              <a:chOff x="-409907" y="15228"/>
              <a:chExt cx="5582329" cy="1116330"/>
            </a:xfrm>
          </p:grpSpPr>
          <p:pic>
            <p:nvPicPr>
              <p:cNvPr id="17" name="Picture 16">
                <a:extLst>
                  <a:ext uri="{FF2B5EF4-FFF2-40B4-BE49-F238E27FC236}">
                    <a16:creationId xmlns:a16="http://schemas.microsoft.com/office/drawing/2014/main" id="{78562340-26E6-48F9-B1EA-05DCC2FF6C75}"/>
                  </a:ext>
                </a:extLst>
              </p:cNvPr>
              <p:cNvPicPr>
                <a:picLocks noChangeAspect="1"/>
              </p:cNvPicPr>
              <p:nvPr/>
            </p:nvPicPr>
            <p:blipFill>
              <a:blip r:embed="rId6"/>
              <a:stretch>
                <a:fillRect/>
              </a:stretch>
            </p:blipFill>
            <p:spPr>
              <a:xfrm>
                <a:off x="-409907" y="26023"/>
                <a:ext cx="1392555" cy="1105535"/>
              </a:xfrm>
              <a:prstGeom prst="rect">
                <a:avLst/>
              </a:prstGeom>
              <a:ln>
                <a:noFill/>
              </a:ln>
              <a:effectLst>
                <a:outerShdw blurRad="50800" dist="38100" dir="2700000" algn="tl" rotWithShape="0">
                  <a:prstClr val="black">
                    <a:alpha val="40000"/>
                  </a:prst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8" name="Picture 17">
                <a:extLst>
                  <a:ext uri="{FF2B5EF4-FFF2-40B4-BE49-F238E27FC236}">
                    <a16:creationId xmlns:a16="http://schemas.microsoft.com/office/drawing/2014/main" id="{228D3F87-48C5-4320-B6C4-E8BCBE0D5AA5}"/>
                  </a:ext>
                </a:extLst>
              </p:cNvPr>
              <p:cNvPicPr>
                <a:picLocks noChangeAspect="1"/>
              </p:cNvPicPr>
              <p:nvPr/>
            </p:nvPicPr>
            <p:blipFill rotWithShape="1">
              <a:blip r:embed="rId7"/>
              <a:srcRect b="3759"/>
              <a:stretch/>
            </p:blipFill>
            <p:spPr bwMode="auto">
              <a:xfrm>
                <a:off x="2140297" y="15228"/>
                <a:ext cx="3032125" cy="1116330"/>
              </a:xfrm>
              <a:prstGeom prst="rect">
                <a:avLst/>
              </a:prstGeom>
              <a:ln>
                <a:noFill/>
              </a:ln>
              <a:effectLst>
                <a:outerShdw blurRad="50800" dist="38100" dir="2700000" algn="tl" rotWithShape="0">
                  <a:prstClr val="black">
                    <a:alpha val="40000"/>
                  </a:prstClr>
                </a:outerShdw>
              </a:effectLst>
              <a:scene3d>
                <a:camera prst="orthographicFront"/>
                <a:lightRig rig="contrasting" dir="t">
                  <a:rot lat="0" lon="0" rev="4200000"/>
                </a:lightRig>
              </a:scene3d>
              <a:sp3d prstMaterial="plastic">
                <a:bevelT w="381000" h="114300" prst="relaxedInset"/>
                <a:contourClr>
                  <a:srgbClr val="969696"/>
                </a:contourClr>
              </a:sp3d>
              <a:extLst>
                <a:ext uri="{53640926-AAD7-44d8-BBD7-CCE9431645EC}">
                  <a14:shadowObscured xmlns:lc="http://schemas.openxmlformats.org/drawingml/2006/lockedCanvas" xmlns="" xmlns:mo="http://schemas.microsoft.com/office/mac/office/2008/main" xmlns:mv="urn:schemas-microsoft-com:mac:vml" xmlns:o="urn:schemas-microsoft-com:office:office" xmlns:v="urn:schemas-microsoft-com:vml" xmlns:w10="urn:schemas-microsoft-com:office:word" xmlns:w="http://schemas.openxmlformats.org/wordprocessingml/2006/main" xmlns:a14="http://schemas.microsoft.com/office/drawing/2010/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sdtdh="http://schemas.microsoft.com/office/word/2020/wordml/sdtdatahash" xmlns:w16="http://schemas.microsoft.com/office/word/2018/wordml" xmlns:w16cid="http://schemas.microsoft.com/office/word/2016/wordml/cid" xmlns:w16cex="http://schemas.microsoft.com/office/word/2018/wordml/cex"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a:ext>
              </a:extLst>
            </p:spPr>
          </p:pic>
        </p:grpSp>
        <p:sp>
          <p:nvSpPr>
            <p:cNvPr id="13" name="Arrow: Right 12">
              <a:extLst>
                <a:ext uri="{FF2B5EF4-FFF2-40B4-BE49-F238E27FC236}">
                  <a16:creationId xmlns:a16="http://schemas.microsoft.com/office/drawing/2014/main" id="{74DDCF1C-F407-4879-B6E1-39600412973E}"/>
                </a:ext>
              </a:extLst>
            </p:cNvPr>
            <p:cNvSpPr/>
            <p:nvPr/>
          </p:nvSpPr>
          <p:spPr>
            <a:xfrm>
              <a:off x="4377159" y="4198563"/>
              <a:ext cx="808075" cy="4154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24" name="Group 23">
            <a:extLst>
              <a:ext uri="{FF2B5EF4-FFF2-40B4-BE49-F238E27FC236}">
                <a16:creationId xmlns:a16="http://schemas.microsoft.com/office/drawing/2014/main" id="{7EE7E859-0C19-42B6-9B84-29D9361F0AEA}"/>
              </a:ext>
            </a:extLst>
          </p:cNvPr>
          <p:cNvGrpSpPr/>
          <p:nvPr/>
        </p:nvGrpSpPr>
        <p:grpSpPr>
          <a:xfrm>
            <a:off x="443969" y="4274288"/>
            <a:ext cx="10742322" cy="1610045"/>
            <a:chOff x="443969" y="4274288"/>
            <a:chExt cx="10742322" cy="1610045"/>
          </a:xfrm>
        </p:grpSpPr>
        <p:sp>
          <p:nvSpPr>
            <p:cNvPr id="21" name="TextBox 20">
              <a:extLst>
                <a:ext uri="{FF2B5EF4-FFF2-40B4-BE49-F238E27FC236}">
                  <a16:creationId xmlns:a16="http://schemas.microsoft.com/office/drawing/2014/main" id="{0A63FCCF-918A-4E84-BD04-7A2FF1955E36}"/>
                </a:ext>
              </a:extLst>
            </p:cNvPr>
            <p:cNvSpPr txBox="1"/>
            <p:nvPr/>
          </p:nvSpPr>
          <p:spPr>
            <a:xfrm>
              <a:off x="443969" y="5422668"/>
              <a:ext cx="10742322" cy="461665"/>
            </a:xfrm>
            <a:prstGeom prst="rect">
              <a:avLst/>
            </a:prstGeom>
            <a:noFill/>
          </p:spPr>
          <p:txBody>
            <a:bodyPr wrap="square" rtlCol="0">
              <a:spAutoFit/>
            </a:bodyPr>
            <a:lstStyle/>
            <a:p>
              <a:pPr marL="342900" indent="-342900">
                <a:buBlip>
                  <a:blip r:embed="rId4"/>
                </a:buBlip>
              </a:pPr>
              <a:r>
                <a:rPr lang="en-GB" sz="2400" dirty="0">
                  <a:latin typeface="Nunito" panose="00000500000000000000" pitchFamily="2" charset="0"/>
                </a:rPr>
                <a:t>These nodes can then be hidden by clicking on the red minus symbols.</a:t>
              </a:r>
            </a:p>
          </p:txBody>
        </p:sp>
        <p:cxnSp>
          <p:nvCxnSpPr>
            <p:cNvPr id="23" name="Straight Arrow Connector 22">
              <a:extLst>
                <a:ext uri="{FF2B5EF4-FFF2-40B4-BE49-F238E27FC236}">
                  <a16:creationId xmlns:a16="http://schemas.microsoft.com/office/drawing/2014/main" id="{AB057634-D391-4F04-BED3-07F9E98C517A}"/>
                </a:ext>
              </a:extLst>
            </p:cNvPr>
            <p:cNvCxnSpPr/>
            <p:nvPr/>
          </p:nvCxnSpPr>
          <p:spPr>
            <a:xfrm flipH="1" flipV="1">
              <a:off x="7995684" y="4274288"/>
              <a:ext cx="563525" cy="114838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2963240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469091" y="24178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a:t>
            </a:r>
            <a:r>
              <a:rPr lang="en-US" sz="1050" dirty="0">
                <a:latin typeface="Palanquin" panose="020B0004020203020204" pitchFamily="34" charset="0"/>
                <a:ea typeface="Calibri" panose="020F0502020204030204" pitchFamily="34" charset="0"/>
              </a:rPr>
              <a:t>9</a:t>
            </a:r>
            <a:endParaRPr lang="en-GB" sz="1050" dirty="0"/>
          </a:p>
        </p:txBody>
      </p:sp>
      <p:sp>
        <p:nvSpPr>
          <p:cNvPr id="12" name="TextBox 11">
            <a:extLst>
              <a:ext uri="{FF2B5EF4-FFF2-40B4-BE49-F238E27FC236}">
                <a16:creationId xmlns:a16="http://schemas.microsoft.com/office/drawing/2014/main" id="{D5A84315-6F0F-4100-842C-EE7ADF41FB0F}"/>
              </a:ext>
            </a:extLst>
          </p:cNvPr>
          <p:cNvSpPr txBox="1"/>
          <p:nvPr/>
        </p:nvSpPr>
        <p:spPr>
          <a:xfrm>
            <a:off x="455429" y="388956"/>
            <a:ext cx="10538636" cy="769441"/>
          </a:xfrm>
          <a:prstGeom prst="rect">
            <a:avLst/>
          </a:prstGeom>
          <a:noFill/>
        </p:spPr>
        <p:txBody>
          <a:bodyPr wrap="square" rtlCol="0">
            <a:spAutoFit/>
          </a:bodyPr>
          <a:lstStyle/>
          <a:p>
            <a:r>
              <a:rPr lang="en-GB" sz="4400"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Activity 2: Presentation Mode</a:t>
            </a:r>
            <a:endParaRPr lang="en-GB" sz="4400" dirty="0"/>
          </a:p>
        </p:txBody>
      </p:sp>
      <p:sp>
        <p:nvSpPr>
          <p:cNvPr id="15" name="TextBox 14">
            <a:extLst>
              <a:ext uri="{FF2B5EF4-FFF2-40B4-BE49-F238E27FC236}">
                <a16:creationId xmlns:a16="http://schemas.microsoft.com/office/drawing/2014/main" id="{9BE59428-F276-448E-8FAD-EBC1DD17FDE4}"/>
              </a:ext>
            </a:extLst>
          </p:cNvPr>
          <p:cNvSpPr txBox="1"/>
          <p:nvPr/>
        </p:nvSpPr>
        <p:spPr>
          <a:xfrm>
            <a:off x="310591" y="1541721"/>
            <a:ext cx="11427753" cy="769441"/>
          </a:xfrm>
          <a:prstGeom prst="rect">
            <a:avLst/>
          </a:prstGeom>
          <a:noFill/>
        </p:spPr>
        <p:txBody>
          <a:bodyPr wrap="square" rtlCol="0">
            <a:spAutoFit/>
          </a:bodyPr>
          <a:lstStyle/>
          <a:p>
            <a:pPr marL="342900" indent="-342900">
              <a:buBlip>
                <a:blip r:embed="rId4"/>
              </a:buBlip>
            </a:pPr>
            <a:r>
              <a:rPr lang="en-GB" sz="2400" dirty="0">
                <a:latin typeface="Nunito" panose="00000500000000000000" pitchFamily="2" charset="0"/>
              </a:rPr>
              <a:t>In your groups, continue to add information to your collaborative concept maps. </a:t>
            </a:r>
            <a:endParaRPr lang="en-GB" sz="2000" dirty="0">
              <a:latin typeface="Nunito" panose="00000500000000000000" pitchFamily="2" charset="0"/>
            </a:endParaRPr>
          </a:p>
          <a:p>
            <a:endParaRPr lang="en-GB" sz="2000" dirty="0">
              <a:latin typeface="Nunito" panose="00000500000000000000" pitchFamily="2" charset="0"/>
            </a:endParaRPr>
          </a:p>
        </p:txBody>
      </p:sp>
      <p:sp>
        <p:nvSpPr>
          <p:cNvPr id="16" name="TextBox 15">
            <a:extLst>
              <a:ext uri="{FF2B5EF4-FFF2-40B4-BE49-F238E27FC236}">
                <a16:creationId xmlns:a16="http://schemas.microsoft.com/office/drawing/2014/main" id="{738DBF3B-3C3B-4230-9628-B75EA11FA70A}"/>
              </a:ext>
            </a:extLst>
          </p:cNvPr>
          <p:cNvSpPr txBox="1"/>
          <p:nvPr/>
        </p:nvSpPr>
        <p:spPr>
          <a:xfrm>
            <a:off x="310589" y="2396756"/>
            <a:ext cx="11427753" cy="1508105"/>
          </a:xfrm>
          <a:prstGeom prst="rect">
            <a:avLst/>
          </a:prstGeom>
          <a:noFill/>
        </p:spPr>
        <p:txBody>
          <a:bodyPr wrap="square" rtlCol="0">
            <a:spAutoFit/>
          </a:bodyPr>
          <a:lstStyle/>
          <a:p>
            <a:pPr marL="342900" indent="-342900">
              <a:buBlip>
                <a:blip r:embed="rId4"/>
              </a:buBlip>
            </a:pPr>
            <a:r>
              <a:rPr lang="en-GB" sz="2400" dirty="0">
                <a:latin typeface="Nunito" panose="00000500000000000000" pitchFamily="2" charset="0"/>
              </a:rPr>
              <a:t>When you are happy with your presentations, remember to save your work. Gather in your group to practise and rehearse presenting the information a little at a time using the Presentation Mode.</a:t>
            </a:r>
            <a:endParaRPr lang="en-GB" sz="2000" dirty="0">
              <a:latin typeface="Nunito" panose="00000500000000000000" pitchFamily="2" charset="0"/>
            </a:endParaRPr>
          </a:p>
          <a:p>
            <a:endParaRPr lang="en-GB" sz="2000" dirty="0">
              <a:latin typeface="Nunito" panose="00000500000000000000" pitchFamily="2" charset="0"/>
            </a:endParaRPr>
          </a:p>
        </p:txBody>
      </p:sp>
      <p:grpSp>
        <p:nvGrpSpPr>
          <p:cNvPr id="2" name="Group 1">
            <a:extLst>
              <a:ext uri="{FF2B5EF4-FFF2-40B4-BE49-F238E27FC236}">
                <a16:creationId xmlns:a16="http://schemas.microsoft.com/office/drawing/2014/main" id="{6B672549-3FE1-4AA5-A1EF-7DC57E83F70B}"/>
              </a:ext>
            </a:extLst>
          </p:cNvPr>
          <p:cNvGrpSpPr/>
          <p:nvPr/>
        </p:nvGrpSpPr>
        <p:grpSpPr>
          <a:xfrm>
            <a:off x="310589" y="4037242"/>
            <a:ext cx="11427753" cy="2539791"/>
            <a:chOff x="310589" y="4037242"/>
            <a:chExt cx="11427753" cy="2539791"/>
          </a:xfrm>
        </p:grpSpPr>
        <p:sp>
          <p:nvSpPr>
            <p:cNvPr id="18" name="TextBox 17">
              <a:extLst>
                <a:ext uri="{FF2B5EF4-FFF2-40B4-BE49-F238E27FC236}">
                  <a16:creationId xmlns:a16="http://schemas.microsoft.com/office/drawing/2014/main" id="{15E41813-41EE-411D-B61C-B76623446806}"/>
                </a:ext>
              </a:extLst>
            </p:cNvPr>
            <p:cNvSpPr txBox="1"/>
            <p:nvPr/>
          </p:nvSpPr>
          <p:spPr>
            <a:xfrm>
              <a:off x="310589" y="4037242"/>
              <a:ext cx="11427753" cy="1138773"/>
            </a:xfrm>
            <a:prstGeom prst="rect">
              <a:avLst/>
            </a:prstGeom>
            <a:noFill/>
          </p:spPr>
          <p:txBody>
            <a:bodyPr wrap="square" rtlCol="0">
              <a:spAutoFit/>
            </a:bodyPr>
            <a:lstStyle/>
            <a:p>
              <a:pPr marL="342900" indent="-342900">
                <a:buBlip>
                  <a:blip r:embed="rId4"/>
                </a:buBlip>
              </a:pPr>
              <a:r>
                <a:rPr lang="en-GB" sz="2400" dirty="0">
                  <a:latin typeface="Nunito" panose="00000500000000000000" pitchFamily="2" charset="0"/>
                </a:rPr>
                <a:t>You will then have a chance to present your concept map presentations to the class.</a:t>
              </a:r>
              <a:endParaRPr lang="en-GB" sz="2000" dirty="0">
                <a:latin typeface="Nunito" panose="00000500000000000000" pitchFamily="2" charset="0"/>
              </a:endParaRPr>
            </a:p>
            <a:p>
              <a:endParaRPr lang="en-GB" sz="2000" dirty="0">
                <a:latin typeface="Nunito" panose="00000500000000000000" pitchFamily="2" charset="0"/>
              </a:endParaRPr>
            </a:p>
          </p:txBody>
        </p:sp>
        <p:pic>
          <p:nvPicPr>
            <p:cNvPr id="19" name="Picture 18">
              <a:extLst>
                <a:ext uri="{FF2B5EF4-FFF2-40B4-BE49-F238E27FC236}">
                  <a16:creationId xmlns:a16="http://schemas.microsoft.com/office/drawing/2014/main" id="{E44F866E-F9FC-451A-8455-8E96820E72D7}"/>
                </a:ext>
              </a:extLst>
            </p:cNvPr>
            <p:cNvPicPr/>
            <p:nvPr/>
          </p:nvPicPr>
          <p:blipFill>
            <a:blip r:embed="rId5"/>
            <a:stretch>
              <a:fillRect/>
            </a:stretch>
          </p:blipFill>
          <p:spPr>
            <a:xfrm>
              <a:off x="6155600" y="4606628"/>
              <a:ext cx="3390265" cy="1970405"/>
            </a:xfrm>
            <a:prstGeom prst="rect">
              <a:avLst/>
            </a:prstGeom>
            <a:effectLst>
              <a:outerShdw blurRad="50800" dist="38100" dir="2700000" algn="tl" rotWithShape="0">
                <a:prstClr val="black">
                  <a:alpha val="40000"/>
                </a:prstClr>
              </a:outerShdw>
            </a:effectLst>
          </p:spPr>
        </p:pic>
      </p:grpSp>
    </p:spTree>
    <p:extLst>
      <p:ext uri="{BB962C8B-B14F-4D97-AF65-F5344CB8AC3E}">
        <p14:creationId xmlns:p14="http://schemas.microsoft.com/office/powerpoint/2010/main" val="2172075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29A8F9B8A978A47A35AB74DB814E8C0" ma:contentTypeVersion="9" ma:contentTypeDescription="Create a new document." ma:contentTypeScope="" ma:versionID="1e2f54944541776e6ca6b158b464293b">
  <xsd:schema xmlns:xsd="http://www.w3.org/2001/XMLSchema" xmlns:xs="http://www.w3.org/2001/XMLSchema" xmlns:p="http://schemas.microsoft.com/office/2006/metadata/properties" xmlns:ns2="13450042-f009-418d-a922-a3175eeea887" targetNamespace="http://schemas.microsoft.com/office/2006/metadata/properties" ma:root="true" ma:fieldsID="5a60855ffc6e0cbef534e80d5bf1ef84" ns2:_="">
    <xsd:import namespace="13450042-f009-418d-a922-a3175eeea88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450042-f009-418d-a922-a3175eeea88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FF2F33F-5076-4400-BB2A-AEDD9CA959DD}">
  <ds:schemaRefs>
    <ds:schemaRef ds:uri="http://schemas.microsoft.com/sharepoint/v3/contenttype/forms"/>
  </ds:schemaRefs>
</ds:datastoreItem>
</file>

<file path=customXml/itemProps2.xml><?xml version="1.0" encoding="utf-8"?>
<ds:datastoreItem xmlns:ds="http://schemas.openxmlformats.org/officeDocument/2006/customXml" ds:itemID="{0963F61E-650D-4EC9-9AA3-CD6C03C4BDE1}">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13450042-f009-418d-a922-a3175eeea887"/>
    <ds:schemaRef ds:uri="http://www.w3.org/XML/1998/namespace"/>
    <ds:schemaRef ds:uri="http://purl.org/dc/dcmitype/"/>
  </ds:schemaRefs>
</ds:datastoreItem>
</file>

<file path=customXml/itemProps3.xml><?xml version="1.0" encoding="utf-8"?>
<ds:datastoreItem xmlns:ds="http://schemas.openxmlformats.org/officeDocument/2006/customXml" ds:itemID="{875FC20B-D0FF-4A76-BB0A-803B6FF0667C}">
  <ds:schemaRefs>
    <ds:schemaRef ds:uri="13450042-f009-418d-a922-a3175eeea88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1623</TotalTime>
  <Words>1147</Words>
  <Application>Microsoft Office PowerPoint</Application>
  <PresentationFormat>Widescreen</PresentationFormat>
  <Paragraphs>99</Paragraphs>
  <Slides>11</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Calibri Light</vt:lpstr>
      <vt:lpstr>Nunito</vt:lpstr>
      <vt:lpstr>Palanquin</vt:lpstr>
      <vt:lpstr>Palanquin Dark SemiBold</vt:lpstr>
      <vt:lpstr>Office Theme</vt:lpstr>
      <vt:lpstr>Lesson 4 –  Collaborative Concept Maps</vt:lpstr>
      <vt:lpstr>Aims</vt:lpstr>
      <vt:lpstr>Success Criteria</vt:lpstr>
      <vt:lpstr>Recap of last session</vt:lpstr>
      <vt:lpstr>PowerPoint Presentation</vt:lpstr>
      <vt:lpstr>PowerPoint Presentation</vt:lpstr>
      <vt:lpstr>PowerPoint Presentation</vt:lpstr>
      <vt:lpstr>PowerPoint Presentation</vt:lpstr>
      <vt:lpstr>PowerPoint Presentation</vt:lpstr>
      <vt:lpstr>Activity 3: Presentations</vt:lpstr>
      <vt:lpstr>Review Success Criteria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1.7 - Coding - Lesson 1 - Slideshow</dc:title>
  <dc:creator>©2021 2Simple Limited</dc:creator>
  <cp:lastModifiedBy>Sarah Neild</cp:lastModifiedBy>
  <cp:revision>13</cp:revision>
  <dcterms:created xsi:type="dcterms:W3CDTF">2021-04-13T07:23:00Z</dcterms:created>
  <dcterms:modified xsi:type="dcterms:W3CDTF">2021-06-03T04:46:56Z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0x010100F29A8F9B8A978A47A35AB74DB814E8C0</vt:lpwstr>
  </property>
</Properties>
</file>